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5" r:id="rId2"/>
    <p:sldId id="642" r:id="rId3"/>
    <p:sldId id="643" r:id="rId4"/>
    <p:sldId id="644" r:id="rId5"/>
    <p:sldId id="811" r:id="rId6"/>
    <p:sldId id="812" r:id="rId7"/>
    <p:sldId id="640" r:id="rId8"/>
    <p:sldId id="645" r:id="rId9"/>
    <p:sldId id="755" r:id="rId10"/>
    <p:sldId id="709" r:id="rId11"/>
    <p:sldId id="727" r:id="rId12"/>
    <p:sldId id="752" r:id="rId13"/>
    <p:sldId id="723" r:id="rId14"/>
    <p:sldId id="722" r:id="rId15"/>
    <p:sldId id="730" r:id="rId16"/>
    <p:sldId id="747" r:id="rId17"/>
    <p:sldId id="726" r:id="rId18"/>
    <p:sldId id="809" r:id="rId19"/>
    <p:sldId id="647" r:id="rId20"/>
    <p:sldId id="781" r:id="rId21"/>
    <p:sldId id="782" r:id="rId22"/>
    <p:sldId id="732" r:id="rId23"/>
    <p:sldId id="711" r:id="rId24"/>
    <p:sldId id="733" r:id="rId25"/>
    <p:sldId id="735" r:id="rId26"/>
    <p:sldId id="783" r:id="rId27"/>
    <p:sldId id="736" r:id="rId28"/>
    <p:sldId id="300" r:id="rId29"/>
    <p:sldId id="712" r:id="rId30"/>
    <p:sldId id="648" r:id="rId31"/>
    <p:sldId id="784" r:id="rId32"/>
    <p:sldId id="813" r:id="rId33"/>
    <p:sldId id="814" r:id="rId34"/>
    <p:sldId id="649" r:id="rId35"/>
    <p:sldId id="785" r:id="rId36"/>
    <p:sldId id="650" r:id="rId37"/>
    <p:sldId id="651" r:id="rId38"/>
    <p:sldId id="787" r:id="rId39"/>
    <p:sldId id="786" r:id="rId40"/>
    <p:sldId id="715" r:id="rId41"/>
    <p:sldId id="718" r:id="rId42"/>
    <p:sldId id="641" r:id="rId43"/>
    <p:sldId id="360" r:id="rId44"/>
    <p:sldId id="676" r:id="rId45"/>
    <p:sldId id="793" r:id="rId46"/>
    <p:sldId id="79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6C"/>
    <a:srgbClr val="DC143C"/>
    <a:srgbClr val="F9E8E7"/>
    <a:srgbClr val="F2CCCC"/>
    <a:srgbClr val="747474"/>
    <a:srgbClr val="DC220E"/>
    <a:srgbClr val="DC0C0A"/>
    <a:srgbClr val="E5010B"/>
    <a:srgbClr val="66FF66"/>
    <a:srgbClr val="F60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1498BC-3E8A-4A41-B18D-A39F273568CC}" v="174" dt="2025-10-10T14:51:32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01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1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Snyder" userId="4e40d1e018eb8d43" providerId="LiveId" clId="{067598A8-36F0-4AAA-86EC-13E0874C2823}"/>
    <pc:docChg chg="undo custSel delSld modSld">
      <pc:chgData name="Robert Snyder" userId="4e40d1e018eb8d43" providerId="LiveId" clId="{067598A8-36F0-4AAA-86EC-13E0874C2823}" dt="2025-08-12T16:09:17.747" v="655" actId="20577"/>
      <pc:docMkLst>
        <pc:docMk/>
      </pc:docMkLst>
      <pc:sldChg chg="modSp mod">
        <pc:chgData name="Robert Snyder" userId="4e40d1e018eb8d43" providerId="LiveId" clId="{067598A8-36F0-4AAA-86EC-13E0874C2823}" dt="2025-08-10T20:45:31.111" v="113" actId="1076"/>
        <pc:sldMkLst>
          <pc:docMk/>
          <pc:sldMk cId="3530312779" sldId="315"/>
        </pc:sldMkLst>
      </pc:sldChg>
      <pc:sldChg chg="modSp mod modAnim">
        <pc:chgData name="Robert Snyder" userId="4e40d1e018eb8d43" providerId="LiveId" clId="{067598A8-36F0-4AAA-86EC-13E0874C2823}" dt="2025-08-12T13:36:18.204" v="642"/>
        <pc:sldMkLst>
          <pc:docMk/>
          <pc:sldMk cId="1115860836" sldId="340"/>
        </pc:sldMkLst>
      </pc:sldChg>
      <pc:sldChg chg="modSp mod">
        <pc:chgData name="Robert Snyder" userId="4e40d1e018eb8d43" providerId="LiveId" clId="{067598A8-36F0-4AAA-86EC-13E0874C2823}" dt="2025-08-10T21:01:15.594" v="179" actId="403"/>
        <pc:sldMkLst>
          <pc:docMk/>
          <pc:sldMk cId="4277345412" sldId="349"/>
        </pc:sldMkLst>
      </pc:sldChg>
      <pc:sldChg chg="del">
        <pc:chgData name="Robert Snyder" userId="4e40d1e018eb8d43" providerId="LiveId" clId="{067598A8-36F0-4AAA-86EC-13E0874C2823}" dt="2025-08-10T17:44:54.524" v="0" actId="47"/>
        <pc:sldMkLst>
          <pc:docMk/>
          <pc:sldMk cId="2318001496" sldId="359"/>
        </pc:sldMkLst>
      </pc:sldChg>
      <pc:sldChg chg="addSp modSp mod modAnim">
        <pc:chgData name="Robert Snyder" userId="4e40d1e018eb8d43" providerId="LiveId" clId="{067598A8-36F0-4AAA-86EC-13E0874C2823}" dt="2025-08-11T15:00:25.169" v="210"/>
        <pc:sldMkLst>
          <pc:docMk/>
          <pc:sldMk cId="438796700" sldId="455"/>
        </pc:sldMkLst>
      </pc:sldChg>
      <pc:sldChg chg="modSp">
        <pc:chgData name="Robert Snyder" userId="4e40d1e018eb8d43" providerId="LiveId" clId="{067598A8-36F0-4AAA-86EC-13E0874C2823}" dt="2025-08-12T16:09:17.747" v="655" actId="20577"/>
        <pc:sldMkLst>
          <pc:docMk/>
          <pc:sldMk cId="3299754590" sldId="640"/>
        </pc:sldMkLst>
      </pc:sldChg>
      <pc:sldChg chg="addSp modSp mod modAnim">
        <pc:chgData name="Robert Snyder" userId="4e40d1e018eb8d43" providerId="LiveId" clId="{067598A8-36F0-4AAA-86EC-13E0874C2823}" dt="2025-08-12T12:46:37.452" v="627"/>
        <pc:sldMkLst>
          <pc:docMk/>
          <pc:sldMk cId="2164738325" sldId="641"/>
        </pc:sldMkLst>
      </pc:sldChg>
    </pc:docChg>
  </pc:docChgLst>
  <pc:docChgLst>
    <pc:chgData name="Robert Snyder" userId="4e40d1e018eb8d43" providerId="LiveId" clId="{2D7B3C11-AF4E-48FC-B427-96462EF00999}"/>
    <pc:docChg chg="undo redo custSel addSld delSld modSld sldOrd">
      <pc:chgData name="Robert Snyder" userId="4e40d1e018eb8d43" providerId="LiveId" clId="{2D7B3C11-AF4E-48FC-B427-96462EF00999}" dt="2025-10-10T14:45:35.109" v="7610" actId="20577"/>
      <pc:docMkLst>
        <pc:docMk/>
      </pc:docMkLst>
      <pc:sldChg chg="add">
        <pc:chgData name="Robert Snyder" userId="4e40d1e018eb8d43" providerId="LiveId" clId="{2D7B3C11-AF4E-48FC-B427-96462EF00999}" dt="2025-10-10T02:46:35.089" v="7223"/>
        <pc:sldMkLst>
          <pc:docMk/>
          <pc:sldMk cId="1440159437" sldId="300"/>
        </pc:sldMkLst>
      </pc:sldChg>
      <pc:sldChg chg="addSp delSp modSp mod modAnim">
        <pc:chgData name="Robert Snyder" userId="4e40d1e018eb8d43" providerId="LiveId" clId="{2D7B3C11-AF4E-48FC-B427-96462EF00999}" dt="2025-09-19T16:07:23.676" v="1556"/>
        <pc:sldMkLst>
          <pc:docMk/>
          <pc:sldMk cId="3530312779" sldId="315"/>
        </pc:sldMkLst>
        <pc:spChg chg="mod">
          <ac:chgData name="Robert Snyder" userId="4e40d1e018eb8d43" providerId="LiveId" clId="{2D7B3C11-AF4E-48FC-B427-96462EF00999}" dt="2025-09-19T05:35:52.816" v="347" actId="1076"/>
          <ac:spMkLst>
            <pc:docMk/>
            <pc:sldMk cId="3530312779" sldId="315"/>
            <ac:spMk id="2" creationId="{87B44E2E-FCE2-EA12-1351-2D4895D48DBC}"/>
          </ac:spMkLst>
        </pc:spChg>
        <pc:spChg chg="mod">
          <ac:chgData name="Robert Snyder" userId="4e40d1e018eb8d43" providerId="LiveId" clId="{2D7B3C11-AF4E-48FC-B427-96462EF00999}" dt="2025-09-19T05:35:00.202" v="325" actId="1076"/>
          <ac:spMkLst>
            <pc:docMk/>
            <pc:sldMk cId="3530312779" sldId="315"/>
            <ac:spMk id="3" creationId="{20DC5913-E1FC-AEF7-E642-B90061682520}"/>
          </ac:spMkLst>
        </pc:spChg>
        <pc:spChg chg="add mod">
          <ac:chgData name="Robert Snyder" userId="4e40d1e018eb8d43" providerId="LiveId" clId="{2D7B3C11-AF4E-48FC-B427-96462EF00999}" dt="2025-09-19T16:07:23.676" v="1556"/>
          <ac:spMkLst>
            <pc:docMk/>
            <pc:sldMk cId="3530312779" sldId="315"/>
            <ac:spMk id="9" creationId="{C0DBEAF3-8907-7BE6-1EDD-726D23C139D3}"/>
          </ac:spMkLst>
        </pc:spChg>
        <pc:picChg chg="add mod">
          <ac:chgData name="Robert Snyder" userId="4e40d1e018eb8d43" providerId="LiveId" clId="{2D7B3C11-AF4E-48FC-B427-96462EF00999}" dt="2025-09-19T16:05:55.123" v="1412"/>
          <ac:picMkLst>
            <pc:docMk/>
            <pc:sldMk cId="3530312779" sldId="315"/>
            <ac:picMk id="6" creationId="{175107A6-252C-46CE-AE93-DE059282A733}"/>
          </ac:picMkLst>
        </pc:picChg>
        <pc:picChg chg="mod">
          <ac:chgData name="Robert Snyder" userId="4e40d1e018eb8d43" providerId="LiveId" clId="{2D7B3C11-AF4E-48FC-B427-96462EF00999}" dt="2025-09-19T16:05:58.848" v="1413"/>
          <ac:picMkLst>
            <pc:docMk/>
            <pc:sldMk cId="3530312779" sldId="315"/>
            <ac:picMk id="10" creationId="{1E9E6E77-461A-53F7-0DE3-7E2BC026DAD1}"/>
          </ac:picMkLst>
        </pc:picChg>
        <pc:picChg chg="add mod">
          <ac:chgData name="Robert Snyder" userId="4e40d1e018eb8d43" providerId="LiveId" clId="{2D7B3C11-AF4E-48FC-B427-96462EF00999}" dt="2025-09-19T16:05:49.820" v="1411"/>
          <ac:picMkLst>
            <pc:docMk/>
            <pc:sldMk cId="3530312779" sldId="315"/>
            <ac:picMk id="1026" creationId="{6BCB4A8B-6DC6-E401-7962-A6E0B2A69E26}"/>
          </ac:picMkLst>
        </pc:picChg>
      </pc:sldChg>
      <pc:sldChg chg="del">
        <pc:chgData name="Robert Snyder" userId="4e40d1e018eb8d43" providerId="LiveId" clId="{2D7B3C11-AF4E-48FC-B427-96462EF00999}" dt="2025-09-20T03:37:36.081" v="3442" actId="47"/>
        <pc:sldMkLst>
          <pc:docMk/>
          <pc:sldMk cId="4046842839" sldId="338"/>
        </pc:sldMkLst>
      </pc:sldChg>
      <pc:sldChg chg="del">
        <pc:chgData name="Robert Snyder" userId="4e40d1e018eb8d43" providerId="LiveId" clId="{2D7B3C11-AF4E-48FC-B427-96462EF00999}" dt="2025-09-20T03:37:36.081" v="3442" actId="47"/>
        <pc:sldMkLst>
          <pc:docMk/>
          <pc:sldMk cId="1115860836" sldId="340"/>
        </pc:sldMkLst>
      </pc:sldChg>
      <pc:sldChg chg="del ord">
        <pc:chgData name="Robert Snyder" userId="4e40d1e018eb8d43" providerId="LiveId" clId="{2D7B3C11-AF4E-48FC-B427-96462EF00999}" dt="2025-09-20T03:37:13.753" v="3441" actId="47"/>
        <pc:sldMkLst>
          <pc:docMk/>
          <pc:sldMk cId="4277345412" sldId="349"/>
        </pc:sldMkLst>
      </pc:sldChg>
      <pc:sldChg chg="del">
        <pc:chgData name="Robert Snyder" userId="4e40d1e018eb8d43" providerId="LiveId" clId="{2D7B3C11-AF4E-48FC-B427-96462EF00999}" dt="2025-09-20T03:37:36.081" v="3442" actId="47"/>
        <pc:sldMkLst>
          <pc:docMk/>
          <pc:sldMk cId="513002695" sldId="350"/>
        </pc:sldMkLst>
      </pc:sldChg>
      <pc:sldChg chg="del">
        <pc:chgData name="Robert Snyder" userId="4e40d1e018eb8d43" providerId="LiveId" clId="{2D7B3C11-AF4E-48FC-B427-96462EF00999}" dt="2025-09-20T03:37:36.081" v="3442" actId="47"/>
        <pc:sldMkLst>
          <pc:docMk/>
          <pc:sldMk cId="1644247944" sldId="351"/>
        </pc:sldMkLst>
      </pc:sldChg>
      <pc:sldChg chg="addSp delSp modSp del mod ord addAnim delAnim modAnim">
        <pc:chgData name="Robert Snyder" userId="4e40d1e018eb8d43" providerId="LiveId" clId="{2D7B3C11-AF4E-48FC-B427-96462EF00999}" dt="2025-10-10T02:47:21.217" v="7227" actId="47"/>
        <pc:sldMkLst>
          <pc:docMk/>
          <pc:sldMk cId="2964357979" sldId="352"/>
        </pc:sldMkLst>
      </pc:sldChg>
      <pc:sldChg chg="delSp modSp add mod ord modAnim">
        <pc:chgData name="Robert Snyder" userId="4e40d1e018eb8d43" providerId="LiveId" clId="{2D7B3C11-AF4E-48FC-B427-96462EF00999}" dt="2025-10-10T03:11:43.433" v="7300" actId="6549"/>
        <pc:sldMkLst>
          <pc:docMk/>
          <pc:sldMk cId="2405230566" sldId="360"/>
        </pc:sldMkLst>
        <pc:spChg chg="mod">
          <ac:chgData name="Robert Snyder" userId="4e40d1e018eb8d43" providerId="LiveId" clId="{2D7B3C11-AF4E-48FC-B427-96462EF00999}" dt="2025-09-20T05:56:15.319" v="4461" actId="1076"/>
          <ac:spMkLst>
            <pc:docMk/>
            <pc:sldMk cId="2405230566" sldId="360"/>
            <ac:spMk id="4" creationId="{D03278F0-43C7-FDBD-89FD-F8E004B6E9DE}"/>
          </ac:spMkLst>
        </pc:spChg>
        <pc:spChg chg="mod">
          <ac:chgData name="Robert Snyder" userId="4e40d1e018eb8d43" providerId="LiveId" clId="{2D7B3C11-AF4E-48FC-B427-96462EF00999}" dt="2025-09-20T05:56:15.319" v="4461" actId="1076"/>
          <ac:spMkLst>
            <pc:docMk/>
            <pc:sldMk cId="2405230566" sldId="360"/>
            <ac:spMk id="6" creationId="{2B6E46CE-7D9A-399A-9A84-003FA4ADEDE7}"/>
          </ac:spMkLst>
        </pc:spChg>
        <pc:spChg chg="mod">
          <ac:chgData name="Robert Snyder" userId="4e40d1e018eb8d43" providerId="LiveId" clId="{2D7B3C11-AF4E-48FC-B427-96462EF00999}" dt="2025-10-10T03:11:43.433" v="7300" actId="6549"/>
          <ac:spMkLst>
            <pc:docMk/>
            <pc:sldMk cId="2405230566" sldId="360"/>
            <ac:spMk id="7" creationId="{0D487CD2-7724-D898-5AA4-B1359686637C}"/>
          </ac:spMkLst>
        </pc:spChg>
        <pc:spChg chg="mod">
          <ac:chgData name="Robert Snyder" userId="4e40d1e018eb8d43" providerId="LiveId" clId="{2D7B3C11-AF4E-48FC-B427-96462EF00999}" dt="2025-09-20T05:56:15.319" v="4461" actId="1076"/>
          <ac:spMkLst>
            <pc:docMk/>
            <pc:sldMk cId="2405230566" sldId="360"/>
            <ac:spMk id="8" creationId="{D293A40D-F637-BD87-3846-1DAD38047E15}"/>
          </ac:spMkLst>
        </pc:spChg>
        <pc:picChg chg="mod">
          <ac:chgData name="Robert Snyder" userId="4e40d1e018eb8d43" providerId="LiveId" clId="{2D7B3C11-AF4E-48FC-B427-96462EF00999}" dt="2025-09-20T05:56:15.319" v="4461" actId="1076"/>
          <ac:picMkLst>
            <pc:docMk/>
            <pc:sldMk cId="2405230566" sldId="360"/>
            <ac:picMk id="5" creationId="{630D0810-BB8B-7446-02A2-8BD43102C21C}"/>
          </ac:picMkLst>
        </pc:picChg>
      </pc:sldChg>
      <pc:sldChg chg="del">
        <pc:chgData name="Robert Snyder" userId="4e40d1e018eb8d43" providerId="LiveId" clId="{2D7B3C11-AF4E-48FC-B427-96462EF00999}" dt="2025-09-20T03:37:36.081" v="3442" actId="47"/>
        <pc:sldMkLst>
          <pc:docMk/>
          <pc:sldMk cId="438796700" sldId="455"/>
        </pc:sldMkLst>
      </pc:sldChg>
      <pc:sldChg chg="ord">
        <pc:chgData name="Robert Snyder" userId="4e40d1e018eb8d43" providerId="LiveId" clId="{2D7B3C11-AF4E-48FC-B427-96462EF00999}" dt="2025-09-20T03:33:46.540" v="3438"/>
        <pc:sldMkLst>
          <pc:docMk/>
          <pc:sldMk cId="3299754590" sldId="640"/>
        </pc:sldMkLst>
      </pc:sldChg>
      <pc:sldChg chg="delSp modSp mod ord delAnim">
        <pc:chgData name="Robert Snyder" userId="4e40d1e018eb8d43" providerId="LiveId" clId="{2D7B3C11-AF4E-48FC-B427-96462EF00999}" dt="2025-09-28T05:36:43.273" v="7205" actId="167"/>
        <pc:sldMkLst>
          <pc:docMk/>
          <pc:sldMk cId="2164738325" sldId="641"/>
        </pc:sldMkLst>
        <pc:spChg chg="mod">
          <ac:chgData name="Robert Snyder" userId="4e40d1e018eb8d43" providerId="LiveId" clId="{2D7B3C11-AF4E-48FC-B427-96462EF00999}" dt="2025-09-28T05:35:26.543" v="7204" actId="14100"/>
          <ac:spMkLst>
            <pc:docMk/>
            <pc:sldMk cId="2164738325" sldId="641"/>
            <ac:spMk id="2" creationId="{1692FB5A-E261-C38A-D394-C6201FFBE2A5}"/>
          </ac:spMkLst>
        </pc:spChg>
        <pc:spChg chg="mod">
          <ac:chgData name="Robert Snyder" userId="4e40d1e018eb8d43" providerId="LiveId" clId="{2D7B3C11-AF4E-48FC-B427-96462EF00999}" dt="2025-09-27T15:54:29.606" v="6428" actId="1035"/>
          <ac:spMkLst>
            <pc:docMk/>
            <pc:sldMk cId="2164738325" sldId="641"/>
            <ac:spMk id="19" creationId="{E26FC0F4-D8FF-D10E-A14A-DD476E3D98A6}"/>
          </ac:spMkLst>
        </pc:spChg>
        <pc:spChg chg="mod">
          <ac:chgData name="Robert Snyder" userId="4e40d1e018eb8d43" providerId="LiveId" clId="{2D7B3C11-AF4E-48FC-B427-96462EF00999}" dt="2025-09-27T15:54:29.606" v="6428" actId="1035"/>
          <ac:spMkLst>
            <pc:docMk/>
            <pc:sldMk cId="2164738325" sldId="641"/>
            <ac:spMk id="20" creationId="{B80A5F5F-7824-2EF1-D03D-7ED1F12F5C38}"/>
          </ac:spMkLst>
        </pc:spChg>
        <pc:spChg chg="mod">
          <ac:chgData name="Robert Snyder" userId="4e40d1e018eb8d43" providerId="LiveId" clId="{2D7B3C11-AF4E-48FC-B427-96462EF00999}" dt="2025-09-27T15:54:29.606" v="6428" actId="1035"/>
          <ac:spMkLst>
            <pc:docMk/>
            <pc:sldMk cId="2164738325" sldId="641"/>
            <ac:spMk id="21" creationId="{0CB0E56C-8A99-C79F-0589-578701E421B3}"/>
          </ac:spMkLst>
        </pc:spChg>
        <pc:spChg chg="mod">
          <ac:chgData name="Robert Snyder" userId="4e40d1e018eb8d43" providerId="LiveId" clId="{2D7B3C11-AF4E-48FC-B427-96462EF00999}" dt="2025-09-27T15:54:29.606" v="6428" actId="1035"/>
          <ac:spMkLst>
            <pc:docMk/>
            <pc:sldMk cId="2164738325" sldId="641"/>
            <ac:spMk id="22" creationId="{37D192CF-E830-3397-E9FC-C3F2B74D1FB0}"/>
          </ac:spMkLst>
        </pc:spChg>
        <pc:spChg chg="mod">
          <ac:chgData name="Robert Snyder" userId="4e40d1e018eb8d43" providerId="LiveId" clId="{2D7B3C11-AF4E-48FC-B427-96462EF00999}" dt="2025-09-27T15:54:29.606" v="6428" actId="1035"/>
          <ac:spMkLst>
            <pc:docMk/>
            <pc:sldMk cId="2164738325" sldId="641"/>
            <ac:spMk id="23" creationId="{1128048B-8790-0CBB-4182-B6376BE34E8E}"/>
          </ac:spMkLst>
        </pc:spChg>
        <pc:spChg chg="mod">
          <ac:chgData name="Robert Snyder" userId="4e40d1e018eb8d43" providerId="LiveId" clId="{2D7B3C11-AF4E-48FC-B427-96462EF00999}" dt="2025-09-27T15:54:29.606" v="6428" actId="1035"/>
          <ac:spMkLst>
            <pc:docMk/>
            <pc:sldMk cId="2164738325" sldId="641"/>
            <ac:spMk id="24" creationId="{A75157CB-F72E-569D-2E18-C3FDA59B8D35}"/>
          </ac:spMkLst>
        </pc:spChg>
        <pc:graphicFrameChg chg="mod">
          <ac:chgData name="Robert Snyder" userId="4e40d1e018eb8d43" providerId="LiveId" clId="{2D7B3C11-AF4E-48FC-B427-96462EF00999}" dt="2025-09-27T15:54:29.606" v="6428" actId="1035"/>
          <ac:graphicFrameMkLst>
            <pc:docMk/>
            <pc:sldMk cId="2164738325" sldId="641"/>
            <ac:graphicFrameMk id="3" creationId="{50577230-AC2C-0B52-BD4E-5B3E8C916D5F}"/>
          </ac:graphicFrameMkLst>
        </pc:graphicFrameChg>
        <pc:graphicFrameChg chg="mod">
          <ac:chgData name="Robert Snyder" userId="4e40d1e018eb8d43" providerId="LiveId" clId="{2D7B3C11-AF4E-48FC-B427-96462EF00999}" dt="2025-09-27T15:54:29.606" v="6428" actId="1035"/>
          <ac:graphicFrameMkLst>
            <pc:docMk/>
            <pc:sldMk cId="2164738325" sldId="641"/>
            <ac:graphicFrameMk id="4" creationId="{A9796BE5-C399-8B67-B96F-463016399805}"/>
          </ac:graphicFrameMkLst>
        </pc:graphicFrameChg>
        <pc:graphicFrameChg chg="mod">
          <ac:chgData name="Robert Snyder" userId="4e40d1e018eb8d43" providerId="LiveId" clId="{2D7B3C11-AF4E-48FC-B427-96462EF00999}" dt="2025-09-27T15:54:29.606" v="6428" actId="1035"/>
          <ac:graphicFrameMkLst>
            <pc:docMk/>
            <pc:sldMk cId="2164738325" sldId="641"/>
            <ac:graphicFrameMk id="8" creationId="{4A1053EE-40A1-BC46-BE02-882B6F60C029}"/>
          </ac:graphicFrameMkLst>
        </pc:graphicFrameChg>
        <pc:graphicFrameChg chg="mod">
          <ac:chgData name="Robert Snyder" userId="4e40d1e018eb8d43" providerId="LiveId" clId="{2D7B3C11-AF4E-48FC-B427-96462EF00999}" dt="2025-09-27T15:54:29.606" v="6428" actId="1035"/>
          <ac:graphicFrameMkLst>
            <pc:docMk/>
            <pc:sldMk cId="2164738325" sldId="641"/>
            <ac:graphicFrameMk id="18" creationId="{B2FF0BAB-6215-662A-2D0C-CDF3EC249475}"/>
          </ac:graphicFrameMkLst>
        </pc:graphicFrameChg>
        <pc:picChg chg="mod ord">
          <ac:chgData name="Robert Snyder" userId="4e40d1e018eb8d43" providerId="LiveId" clId="{2D7B3C11-AF4E-48FC-B427-96462EF00999}" dt="2025-09-28T05:36:43.273" v="7205" actId="167"/>
          <ac:picMkLst>
            <pc:docMk/>
            <pc:sldMk cId="2164738325" sldId="641"/>
            <ac:picMk id="14" creationId="{48979A9B-56BA-C8C0-C1B6-A4FB1B8A8B34}"/>
          </ac:picMkLst>
        </pc:picChg>
      </pc:sldChg>
      <pc:sldChg chg="addSp delSp modSp add mod delAnim modAnim">
        <pc:chgData name="Robert Snyder" userId="4e40d1e018eb8d43" providerId="LiveId" clId="{2D7B3C11-AF4E-48FC-B427-96462EF00999}" dt="2025-09-28T03:18:58.878" v="6468" actId="1076"/>
        <pc:sldMkLst>
          <pc:docMk/>
          <pc:sldMk cId="1002212623" sldId="642"/>
        </pc:sldMkLst>
        <pc:spChg chg="add mod">
          <ac:chgData name="Robert Snyder" userId="4e40d1e018eb8d43" providerId="LiveId" clId="{2D7B3C11-AF4E-48FC-B427-96462EF00999}" dt="2025-09-19T05:41:19.399" v="373" actId="6549"/>
          <ac:spMkLst>
            <pc:docMk/>
            <pc:sldMk cId="1002212623" sldId="642"/>
            <ac:spMk id="6" creationId="{CDFD4831-6324-7561-E3EC-58B538B89172}"/>
          </ac:spMkLst>
        </pc:spChg>
        <pc:spChg chg="add mod">
          <ac:chgData name="Robert Snyder" userId="4e40d1e018eb8d43" providerId="LiveId" clId="{2D7B3C11-AF4E-48FC-B427-96462EF00999}" dt="2025-09-28T03:18:58.878" v="6468" actId="1076"/>
          <ac:spMkLst>
            <pc:docMk/>
            <pc:sldMk cId="1002212623" sldId="642"/>
            <ac:spMk id="7" creationId="{88C5B24C-20C6-5C83-2B80-388120319C8F}"/>
          </ac:spMkLst>
        </pc:spChg>
        <pc:picChg chg="add mod">
          <ac:chgData name="Robert Snyder" userId="4e40d1e018eb8d43" providerId="LiveId" clId="{2D7B3C11-AF4E-48FC-B427-96462EF00999}" dt="2025-09-28T03:18:04.439" v="6463" actId="1076"/>
          <ac:picMkLst>
            <pc:docMk/>
            <pc:sldMk cId="1002212623" sldId="642"/>
            <ac:picMk id="1028" creationId="{4B16042E-8B96-CDC2-7487-5BF242E226D8}"/>
          </ac:picMkLst>
        </pc:picChg>
      </pc:sldChg>
      <pc:sldChg chg="addSp delSp modSp add mod delAnim modAnim">
        <pc:chgData name="Robert Snyder" userId="4e40d1e018eb8d43" providerId="LiveId" clId="{2D7B3C11-AF4E-48FC-B427-96462EF00999}" dt="2025-10-08T20:28:06.106" v="7217"/>
        <pc:sldMkLst>
          <pc:docMk/>
          <pc:sldMk cId="2459052518" sldId="643"/>
        </pc:sldMkLst>
        <pc:spChg chg="add mod">
          <ac:chgData name="Robert Snyder" userId="4e40d1e018eb8d43" providerId="LiveId" clId="{2D7B3C11-AF4E-48FC-B427-96462EF00999}" dt="2025-09-28T03:23:00.618" v="6569" actId="1076"/>
          <ac:spMkLst>
            <pc:docMk/>
            <pc:sldMk cId="2459052518" sldId="643"/>
            <ac:spMk id="2" creationId="{226D466D-8DC0-7FBE-2596-8CE37965977F}"/>
          </ac:spMkLst>
        </pc:spChg>
        <pc:spChg chg="mod">
          <ac:chgData name="Robert Snyder" userId="4e40d1e018eb8d43" providerId="LiveId" clId="{2D7B3C11-AF4E-48FC-B427-96462EF00999}" dt="2025-09-19T05:49:27.219" v="460" actId="6549"/>
          <ac:spMkLst>
            <pc:docMk/>
            <pc:sldMk cId="2459052518" sldId="643"/>
            <ac:spMk id="6" creationId="{C4012B12-F3FA-D4A5-14D9-B85E38E07FFD}"/>
          </ac:spMkLst>
        </pc:spChg>
        <pc:spChg chg="add mod">
          <ac:chgData name="Robert Snyder" userId="4e40d1e018eb8d43" providerId="LiveId" clId="{2D7B3C11-AF4E-48FC-B427-96462EF00999}" dt="2025-09-28T03:23:14.269" v="6572" actId="113"/>
          <ac:spMkLst>
            <pc:docMk/>
            <pc:sldMk cId="2459052518" sldId="643"/>
            <ac:spMk id="14" creationId="{3E8F9832-F526-9C1A-A599-D115D813A1D9}"/>
          </ac:spMkLst>
        </pc:spChg>
        <pc:spChg chg="add mod">
          <ac:chgData name="Robert Snyder" userId="4e40d1e018eb8d43" providerId="LiveId" clId="{2D7B3C11-AF4E-48FC-B427-96462EF00999}" dt="2025-09-28T03:20:29.934" v="6469" actId="113"/>
          <ac:spMkLst>
            <pc:docMk/>
            <pc:sldMk cId="2459052518" sldId="643"/>
            <ac:spMk id="16" creationId="{C05446CC-CF62-BAFA-91CB-D1B91458DEA2}"/>
          </ac:spMkLst>
        </pc:spChg>
        <pc:picChg chg="add mod">
          <ac:chgData name="Robert Snyder" userId="4e40d1e018eb8d43" providerId="LiveId" clId="{2D7B3C11-AF4E-48FC-B427-96462EF00999}" dt="2025-09-19T05:55:58.477" v="570" actId="1076"/>
          <ac:picMkLst>
            <pc:docMk/>
            <pc:sldMk cId="2459052518" sldId="643"/>
            <ac:picMk id="3" creationId="{F6BB6ED0-2C72-788D-42FF-46914B353DC5}"/>
          </ac:picMkLst>
        </pc:picChg>
        <pc:picChg chg="add mod">
          <ac:chgData name="Robert Snyder" userId="4e40d1e018eb8d43" providerId="LiveId" clId="{2D7B3C11-AF4E-48FC-B427-96462EF00999}" dt="2025-09-28T03:22:45.203" v="6562" actId="1076"/>
          <ac:picMkLst>
            <pc:docMk/>
            <pc:sldMk cId="2459052518" sldId="643"/>
            <ac:picMk id="11" creationId="{23936F99-3C55-BDBC-1E3A-AF5188FD7699}"/>
          </ac:picMkLst>
        </pc:picChg>
        <pc:picChg chg="add mod">
          <ac:chgData name="Robert Snyder" userId="4e40d1e018eb8d43" providerId="LiveId" clId="{2D7B3C11-AF4E-48FC-B427-96462EF00999}" dt="2025-09-19T06:00:39.543" v="767" actId="1076"/>
          <ac:picMkLst>
            <pc:docMk/>
            <pc:sldMk cId="2459052518" sldId="643"/>
            <ac:picMk id="13" creationId="{FEC4157E-EAEA-1EF2-272D-FCFD7D8A605B}"/>
          </ac:picMkLst>
        </pc:picChg>
      </pc:sldChg>
      <pc:sldChg chg="addSp delSp modSp add mod delAnim modAnim">
        <pc:chgData name="Robert Snyder" userId="4e40d1e018eb8d43" providerId="LiveId" clId="{2D7B3C11-AF4E-48FC-B427-96462EF00999}" dt="2025-09-28T03:29:59.287" v="6636" actId="114"/>
        <pc:sldMkLst>
          <pc:docMk/>
          <pc:sldMk cId="186032692" sldId="644"/>
        </pc:sldMkLst>
        <pc:spChg chg="add mod">
          <ac:chgData name="Robert Snyder" userId="4e40d1e018eb8d43" providerId="LiveId" clId="{2D7B3C11-AF4E-48FC-B427-96462EF00999}" dt="2025-09-28T03:27:28.330" v="6595" actId="1076"/>
          <ac:spMkLst>
            <pc:docMk/>
            <pc:sldMk cId="186032692" sldId="644"/>
            <ac:spMk id="2" creationId="{DE246AFE-CC2E-DB32-192D-D9D733BC2174}"/>
          </ac:spMkLst>
        </pc:spChg>
        <pc:spChg chg="add mod">
          <ac:chgData name="Robert Snyder" userId="4e40d1e018eb8d43" providerId="LiveId" clId="{2D7B3C11-AF4E-48FC-B427-96462EF00999}" dt="2025-09-28T03:27:28.330" v="6595" actId="1076"/>
          <ac:spMkLst>
            <pc:docMk/>
            <pc:sldMk cId="186032692" sldId="644"/>
            <ac:spMk id="3" creationId="{1599C9F1-CA76-C842-CD2E-C3F5D45DB6E5}"/>
          </ac:spMkLst>
        </pc:spChg>
        <pc:spChg chg="add mod">
          <ac:chgData name="Robert Snyder" userId="4e40d1e018eb8d43" providerId="LiveId" clId="{2D7B3C11-AF4E-48FC-B427-96462EF00999}" dt="2025-09-28T03:27:28.330" v="6595" actId="1076"/>
          <ac:spMkLst>
            <pc:docMk/>
            <pc:sldMk cId="186032692" sldId="644"/>
            <ac:spMk id="4" creationId="{F4EA63E6-DE07-230C-860D-DDB598860107}"/>
          </ac:spMkLst>
        </pc:spChg>
        <pc:spChg chg="add mod">
          <ac:chgData name="Robert Snyder" userId="4e40d1e018eb8d43" providerId="LiveId" clId="{2D7B3C11-AF4E-48FC-B427-96462EF00999}" dt="2025-09-28T03:27:28.330" v="6595" actId="1076"/>
          <ac:spMkLst>
            <pc:docMk/>
            <pc:sldMk cId="186032692" sldId="644"/>
            <ac:spMk id="5" creationId="{E84D5152-7003-35F1-B111-071B138090BC}"/>
          </ac:spMkLst>
        </pc:spChg>
        <pc:spChg chg="mod">
          <ac:chgData name="Robert Snyder" userId="4e40d1e018eb8d43" providerId="LiveId" clId="{2D7B3C11-AF4E-48FC-B427-96462EF00999}" dt="2025-09-20T15:11:15.228" v="5868" actId="6549"/>
          <ac:spMkLst>
            <pc:docMk/>
            <pc:sldMk cId="186032692" sldId="644"/>
            <ac:spMk id="6" creationId="{23715BAA-1C4F-15BA-138D-C5DCC139FDF8}"/>
          </ac:spMkLst>
        </pc:spChg>
        <pc:spChg chg="add mod">
          <ac:chgData name="Robert Snyder" userId="4e40d1e018eb8d43" providerId="LiveId" clId="{2D7B3C11-AF4E-48FC-B427-96462EF00999}" dt="2025-09-28T03:27:42.036" v="6596" actId="1076"/>
          <ac:spMkLst>
            <pc:docMk/>
            <pc:sldMk cId="186032692" sldId="644"/>
            <ac:spMk id="7" creationId="{9E5BF897-7A5D-4AA5-5D23-2F2CA07D3A46}"/>
          </ac:spMkLst>
        </pc:spChg>
        <pc:spChg chg="add mod">
          <ac:chgData name="Robert Snyder" userId="4e40d1e018eb8d43" providerId="LiveId" clId="{2D7B3C11-AF4E-48FC-B427-96462EF00999}" dt="2025-09-28T03:27:42.036" v="6596" actId="1076"/>
          <ac:spMkLst>
            <pc:docMk/>
            <pc:sldMk cId="186032692" sldId="644"/>
            <ac:spMk id="8" creationId="{5D12032B-B440-E7F1-2784-27ED89F707C5}"/>
          </ac:spMkLst>
        </pc:spChg>
        <pc:spChg chg="add mod">
          <ac:chgData name="Robert Snyder" userId="4e40d1e018eb8d43" providerId="LiveId" clId="{2D7B3C11-AF4E-48FC-B427-96462EF00999}" dt="2025-09-28T03:27:42.036" v="6596" actId="1076"/>
          <ac:spMkLst>
            <pc:docMk/>
            <pc:sldMk cId="186032692" sldId="644"/>
            <ac:spMk id="10" creationId="{F5A27064-72E3-B403-0663-8654FD33B0D2}"/>
          </ac:spMkLst>
        </pc:spChg>
        <pc:spChg chg="add mod">
          <ac:chgData name="Robert Snyder" userId="4e40d1e018eb8d43" providerId="LiveId" clId="{2D7B3C11-AF4E-48FC-B427-96462EF00999}" dt="2025-09-28T03:27:54.387" v="6597" actId="1076"/>
          <ac:spMkLst>
            <pc:docMk/>
            <pc:sldMk cId="186032692" sldId="644"/>
            <ac:spMk id="11" creationId="{CD6074BF-6985-7AA5-5728-F81EA6F6C553}"/>
          </ac:spMkLst>
        </pc:spChg>
        <pc:spChg chg="add mod">
          <ac:chgData name="Robert Snyder" userId="4e40d1e018eb8d43" providerId="LiveId" clId="{2D7B3C11-AF4E-48FC-B427-96462EF00999}" dt="2025-09-28T03:27:28.330" v="6595" actId="1076"/>
          <ac:spMkLst>
            <pc:docMk/>
            <pc:sldMk cId="186032692" sldId="644"/>
            <ac:spMk id="12" creationId="{A0025079-0925-72DF-812E-22420868A5AA}"/>
          </ac:spMkLst>
        </pc:spChg>
        <pc:spChg chg="add mod">
          <ac:chgData name="Robert Snyder" userId="4e40d1e018eb8d43" providerId="LiveId" clId="{2D7B3C11-AF4E-48FC-B427-96462EF00999}" dt="2025-09-28T03:27:28.330" v="6595" actId="1076"/>
          <ac:spMkLst>
            <pc:docMk/>
            <pc:sldMk cId="186032692" sldId="644"/>
            <ac:spMk id="13" creationId="{55BC56CF-55E1-3AA3-9437-9ACF75C4765B}"/>
          </ac:spMkLst>
        </pc:spChg>
        <pc:spChg chg="add mod">
          <ac:chgData name="Robert Snyder" userId="4e40d1e018eb8d43" providerId="LiveId" clId="{2D7B3C11-AF4E-48FC-B427-96462EF00999}" dt="2025-09-28T03:29:59.287" v="6636" actId="114"/>
          <ac:spMkLst>
            <pc:docMk/>
            <pc:sldMk cId="186032692" sldId="644"/>
            <ac:spMk id="15" creationId="{B543E24D-83CF-C571-CF40-C758EB65CE61}"/>
          </ac:spMkLst>
        </pc:spChg>
        <pc:spChg chg="add mod">
          <ac:chgData name="Robert Snyder" userId="4e40d1e018eb8d43" providerId="LiveId" clId="{2D7B3C11-AF4E-48FC-B427-96462EF00999}" dt="2025-09-28T03:29:59.287" v="6636" actId="114"/>
          <ac:spMkLst>
            <pc:docMk/>
            <pc:sldMk cId="186032692" sldId="644"/>
            <ac:spMk id="16" creationId="{EC4050E4-5708-9163-F8E0-984E6FB1986C}"/>
          </ac:spMkLst>
        </pc:spChg>
      </pc:sldChg>
      <pc:sldChg chg="addSp modSp add mod modAnim">
        <pc:chgData name="Robert Snyder" userId="4e40d1e018eb8d43" providerId="LiveId" clId="{2D7B3C11-AF4E-48FC-B427-96462EF00999}" dt="2025-09-28T04:13:47.492" v="6845" actId="207"/>
        <pc:sldMkLst>
          <pc:docMk/>
          <pc:sldMk cId="1673728708" sldId="645"/>
        </pc:sldMkLst>
        <pc:spChg chg="add mod">
          <ac:chgData name="Robert Snyder" userId="4e40d1e018eb8d43" providerId="LiveId" clId="{2D7B3C11-AF4E-48FC-B427-96462EF00999}" dt="2025-09-19T06:19:45.288" v="1266" actId="1036"/>
          <ac:spMkLst>
            <pc:docMk/>
            <pc:sldMk cId="1673728708" sldId="645"/>
            <ac:spMk id="4" creationId="{43928A67-FA4E-4937-3D9E-4B7063F6AA6F}"/>
          </ac:spMkLst>
        </pc:spChg>
        <pc:spChg chg="mod">
          <ac:chgData name="Robert Snyder" userId="4e40d1e018eb8d43" providerId="LiveId" clId="{2D7B3C11-AF4E-48FC-B427-96462EF00999}" dt="2025-09-19T06:15:26.741" v="1147" actId="20577"/>
          <ac:spMkLst>
            <pc:docMk/>
            <pc:sldMk cId="1673728708" sldId="645"/>
            <ac:spMk id="6" creationId="{2020CB9B-A9D5-37DD-A1F5-70572D12248F}"/>
          </ac:spMkLst>
        </pc:spChg>
        <pc:spChg chg="add mod">
          <ac:chgData name="Robert Snyder" userId="4e40d1e018eb8d43" providerId="LiveId" clId="{2D7B3C11-AF4E-48FC-B427-96462EF00999}" dt="2025-09-19T06:19:45.288" v="1266" actId="1036"/>
          <ac:spMkLst>
            <pc:docMk/>
            <pc:sldMk cId="1673728708" sldId="645"/>
            <ac:spMk id="7" creationId="{BE107C3F-9615-3650-C757-4E2EF77F437A}"/>
          </ac:spMkLst>
        </pc:spChg>
        <pc:spChg chg="add mod">
          <ac:chgData name="Robert Snyder" userId="4e40d1e018eb8d43" providerId="LiveId" clId="{2D7B3C11-AF4E-48FC-B427-96462EF00999}" dt="2025-09-19T06:19:45.288" v="1266" actId="1036"/>
          <ac:spMkLst>
            <pc:docMk/>
            <pc:sldMk cId="1673728708" sldId="645"/>
            <ac:spMk id="10" creationId="{D9AE8A1E-CB90-EFE8-1061-9990EFE93A24}"/>
          </ac:spMkLst>
        </pc:spChg>
        <pc:spChg chg="add mod">
          <ac:chgData name="Robert Snyder" userId="4e40d1e018eb8d43" providerId="LiveId" clId="{2D7B3C11-AF4E-48FC-B427-96462EF00999}" dt="2025-09-19T06:19:45.288" v="1266" actId="1036"/>
          <ac:spMkLst>
            <pc:docMk/>
            <pc:sldMk cId="1673728708" sldId="645"/>
            <ac:spMk id="11" creationId="{1EBF92B8-A504-DF44-7F31-8A130BA7E8B9}"/>
          </ac:spMkLst>
        </pc:spChg>
        <pc:spChg chg="mod">
          <ac:chgData name="Robert Snyder" userId="4e40d1e018eb8d43" providerId="LiveId" clId="{2D7B3C11-AF4E-48FC-B427-96462EF00999}" dt="2025-09-19T06:21:14.058" v="1310" actId="1037"/>
          <ac:spMkLst>
            <pc:docMk/>
            <pc:sldMk cId="1673728708" sldId="645"/>
            <ac:spMk id="12" creationId="{4C550396-EFDB-5A17-FCDA-9015FDD33D44}"/>
          </ac:spMkLst>
        </pc:spChg>
        <pc:spChg chg="add mod">
          <ac:chgData name="Robert Snyder" userId="4e40d1e018eb8d43" providerId="LiveId" clId="{2D7B3C11-AF4E-48FC-B427-96462EF00999}" dt="2025-09-19T06:19:45.288" v="1266" actId="1036"/>
          <ac:spMkLst>
            <pc:docMk/>
            <pc:sldMk cId="1673728708" sldId="645"/>
            <ac:spMk id="13" creationId="{822D8648-D19D-DCEF-C134-2C91A5A84164}"/>
          </ac:spMkLst>
        </pc:spChg>
        <pc:spChg chg="add mod">
          <ac:chgData name="Robert Snyder" userId="4e40d1e018eb8d43" providerId="LiveId" clId="{2D7B3C11-AF4E-48FC-B427-96462EF00999}" dt="2025-09-28T04:13:39.254" v="6844" actId="207"/>
          <ac:spMkLst>
            <pc:docMk/>
            <pc:sldMk cId="1673728708" sldId="645"/>
            <ac:spMk id="14" creationId="{8E0B6DB0-2305-3482-6CC5-9F1C3959AF14}"/>
          </ac:spMkLst>
        </pc:spChg>
        <pc:spChg chg="mod">
          <ac:chgData name="Robert Snyder" userId="4e40d1e018eb8d43" providerId="LiveId" clId="{2D7B3C11-AF4E-48FC-B427-96462EF00999}" dt="2025-09-28T04:13:47.492" v="6845" actId="207"/>
          <ac:spMkLst>
            <pc:docMk/>
            <pc:sldMk cId="1673728708" sldId="645"/>
            <ac:spMk id="15" creationId="{64005AEE-F230-EE4F-8F87-ABCFBA953BFC}"/>
          </ac:spMkLst>
        </pc:spChg>
        <pc:spChg chg="add mod">
          <ac:chgData name="Robert Snyder" userId="4e40d1e018eb8d43" providerId="LiveId" clId="{2D7B3C11-AF4E-48FC-B427-96462EF00999}" dt="2025-09-19T06:19:45.288" v="1266" actId="1036"/>
          <ac:spMkLst>
            <pc:docMk/>
            <pc:sldMk cId="1673728708" sldId="645"/>
            <ac:spMk id="16" creationId="{631B6760-B1A9-62A6-AE82-920F4F0950D7}"/>
          </ac:spMkLst>
        </pc:spChg>
        <pc:spChg chg="add mod">
          <ac:chgData name="Robert Snyder" userId="4e40d1e018eb8d43" providerId="LiveId" clId="{2D7B3C11-AF4E-48FC-B427-96462EF00999}" dt="2025-09-19T06:19:45.288" v="1266" actId="1036"/>
          <ac:spMkLst>
            <pc:docMk/>
            <pc:sldMk cId="1673728708" sldId="645"/>
            <ac:spMk id="18" creationId="{5BC00EAF-F148-781E-23DB-48B4EE8C3D96}"/>
          </ac:spMkLst>
        </pc:spChg>
        <pc:spChg chg="add mod">
          <ac:chgData name="Robert Snyder" userId="4e40d1e018eb8d43" providerId="LiveId" clId="{2D7B3C11-AF4E-48FC-B427-96462EF00999}" dt="2025-09-19T06:19:45.288" v="1266" actId="1036"/>
          <ac:spMkLst>
            <pc:docMk/>
            <pc:sldMk cId="1673728708" sldId="645"/>
            <ac:spMk id="19" creationId="{187EF65C-DD8C-6393-B900-48C74D5AC86F}"/>
          </ac:spMkLst>
        </pc:spChg>
        <pc:spChg chg="add mod">
          <ac:chgData name="Robert Snyder" userId="4e40d1e018eb8d43" providerId="LiveId" clId="{2D7B3C11-AF4E-48FC-B427-96462EF00999}" dt="2025-09-19T06:19:45.288" v="1266" actId="1036"/>
          <ac:spMkLst>
            <pc:docMk/>
            <pc:sldMk cId="1673728708" sldId="645"/>
            <ac:spMk id="20" creationId="{F59C6811-0138-E845-3E04-2EB8CFF777B0}"/>
          </ac:spMkLst>
        </pc:spChg>
        <pc:spChg chg="add mod">
          <ac:chgData name="Robert Snyder" userId="4e40d1e018eb8d43" providerId="LiveId" clId="{2D7B3C11-AF4E-48FC-B427-96462EF00999}" dt="2025-09-19T06:21:25.095" v="1311" actId="1076"/>
          <ac:spMkLst>
            <pc:docMk/>
            <pc:sldMk cId="1673728708" sldId="645"/>
            <ac:spMk id="22" creationId="{20155C95-5B5E-75FD-B3BC-B5C12FF68A67}"/>
          </ac:spMkLst>
        </pc:spChg>
        <pc:spChg chg="add mod">
          <ac:chgData name="Robert Snyder" userId="4e40d1e018eb8d43" providerId="LiveId" clId="{2D7B3C11-AF4E-48FC-B427-96462EF00999}" dt="2025-09-19T06:21:59.098" v="1356" actId="1076"/>
          <ac:spMkLst>
            <pc:docMk/>
            <pc:sldMk cId="1673728708" sldId="645"/>
            <ac:spMk id="23" creationId="{25AC4BB7-7253-964E-3E37-312D10EAAF58}"/>
          </ac:spMkLst>
        </pc:spChg>
      </pc:sldChg>
      <pc:sldChg chg="addSp delSp modSp add del mod ord modAnim">
        <pc:chgData name="Robert Snyder" userId="4e40d1e018eb8d43" providerId="LiveId" clId="{2D7B3C11-AF4E-48FC-B427-96462EF00999}" dt="2025-10-10T02:45:58.497" v="7222" actId="47"/>
        <pc:sldMkLst>
          <pc:docMk/>
          <pc:sldMk cId="3216847945" sldId="646"/>
        </pc:sldMkLst>
      </pc:sldChg>
      <pc:sldChg chg="addSp modSp add mod modAnim">
        <pc:chgData name="Robert Snyder" userId="4e40d1e018eb8d43" providerId="LiveId" clId="{2D7B3C11-AF4E-48FC-B427-96462EF00999}" dt="2025-09-28T05:40:09.012" v="7211" actId="14100"/>
        <pc:sldMkLst>
          <pc:docMk/>
          <pc:sldMk cId="1305894915" sldId="647"/>
        </pc:sldMkLst>
        <pc:spChg chg="mod">
          <ac:chgData name="Robert Snyder" userId="4e40d1e018eb8d43" providerId="LiveId" clId="{2D7B3C11-AF4E-48FC-B427-96462EF00999}" dt="2025-09-20T01:45:51.385" v="1865" actId="12788"/>
          <ac:spMkLst>
            <pc:docMk/>
            <pc:sldMk cId="1305894915" sldId="647"/>
            <ac:spMk id="3" creationId="{F9CC0A15-547E-FB8D-0404-42CF9F6030BD}"/>
          </ac:spMkLst>
        </pc:spChg>
        <pc:spChg chg="add mod">
          <ac:chgData name="Robert Snyder" userId="4e40d1e018eb8d43" providerId="LiveId" clId="{2D7B3C11-AF4E-48FC-B427-96462EF00999}" dt="2025-09-20T01:49:50.471" v="1993" actId="1035"/>
          <ac:spMkLst>
            <pc:docMk/>
            <pc:sldMk cId="1305894915" sldId="647"/>
            <ac:spMk id="4" creationId="{704D7252-81D4-6C9B-5897-4E587B51BA49}"/>
          </ac:spMkLst>
        </pc:spChg>
        <pc:spChg chg="add mod">
          <ac:chgData name="Robert Snyder" userId="4e40d1e018eb8d43" providerId="LiveId" clId="{2D7B3C11-AF4E-48FC-B427-96462EF00999}" dt="2025-09-20T01:49:50.471" v="1993" actId="1035"/>
          <ac:spMkLst>
            <pc:docMk/>
            <pc:sldMk cId="1305894915" sldId="647"/>
            <ac:spMk id="5" creationId="{03D37C00-E508-C0CE-78F1-4EB57415D68D}"/>
          </ac:spMkLst>
        </pc:spChg>
        <pc:spChg chg="mod">
          <ac:chgData name="Robert Snyder" userId="4e40d1e018eb8d43" providerId="LiveId" clId="{2D7B3C11-AF4E-48FC-B427-96462EF00999}" dt="2025-09-20T01:45:17.283" v="1863" actId="6549"/>
          <ac:spMkLst>
            <pc:docMk/>
            <pc:sldMk cId="1305894915" sldId="647"/>
            <ac:spMk id="6" creationId="{03BAFB49-B97B-D8AD-3C51-6070FFE23DA3}"/>
          </ac:spMkLst>
        </pc:spChg>
        <pc:spChg chg="add mod">
          <ac:chgData name="Robert Snyder" userId="4e40d1e018eb8d43" providerId="LiveId" clId="{2D7B3C11-AF4E-48FC-B427-96462EF00999}" dt="2025-09-20T01:49:50.471" v="1993" actId="1035"/>
          <ac:spMkLst>
            <pc:docMk/>
            <pc:sldMk cId="1305894915" sldId="647"/>
            <ac:spMk id="7" creationId="{489E87DA-04F3-D816-4D58-6AB9884C04BC}"/>
          </ac:spMkLst>
        </pc:spChg>
        <pc:spChg chg="mod">
          <ac:chgData name="Robert Snyder" userId="4e40d1e018eb8d43" providerId="LiveId" clId="{2D7B3C11-AF4E-48FC-B427-96462EF00999}" dt="2025-09-20T01:45:58.880" v="1866" actId="12788"/>
          <ac:spMkLst>
            <pc:docMk/>
            <pc:sldMk cId="1305894915" sldId="647"/>
            <ac:spMk id="8" creationId="{C4E9A666-AE32-C622-461A-BAAEB4113EE0}"/>
          </ac:spMkLst>
        </pc:spChg>
        <pc:spChg chg="add mod">
          <ac:chgData name="Robert Snyder" userId="4e40d1e018eb8d43" providerId="LiveId" clId="{2D7B3C11-AF4E-48FC-B427-96462EF00999}" dt="2025-09-20T01:49:50.471" v="1993" actId="1035"/>
          <ac:spMkLst>
            <pc:docMk/>
            <pc:sldMk cId="1305894915" sldId="647"/>
            <ac:spMk id="10" creationId="{85E5A316-34AC-E542-5393-65B29730F190}"/>
          </ac:spMkLst>
        </pc:spChg>
        <pc:spChg chg="add mod">
          <ac:chgData name="Robert Snyder" userId="4e40d1e018eb8d43" providerId="LiveId" clId="{2D7B3C11-AF4E-48FC-B427-96462EF00999}" dt="2025-09-20T01:49:50.471" v="1993" actId="1035"/>
          <ac:spMkLst>
            <pc:docMk/>
            <pc:sldMk cId="1305894915" sldId="647"/>
            <ac:spMk id="11" creationId="{11ECF2DD-4AA7-B2E4-8077-CA56D3D1B17F}"/>
          </ac:spMkLst>
        </pc:spChg>
        <pc:spChg chg="add mod">
          <ac:chgData name="Robert Snyder" userId="4e40d1e018eb8d43" providerId="LiveId" clId="{2D7B3C11-AF4E-48FC-B427-96462EF00999}" dt="2025-09-20T01:49:50.471" v="1993" actId="1035"/>
          <ac:spMkLst>
            <pc:docMk/>
            <pc:sldMk cId="1305894915" sldId="647"/>
            <ac:spMk id="12" creationId="{ED9FAD6D-483C-9C88-A9D2-E23710609EBC}"/>
          </ac:spMkLst>
        </pc:spChg>
        <pc:spChg chg="add mod">
          <ac:chgData name="Robert Snyder" userId="4e40d1e018eb8d43" providerId="LiveId" clId="{2D7B3C11-AF4E-48FC-B427-96462EF00999}" dt="2025-09-20T01:49:50.471" v="1993" actId="1035"/>
          <ac:spMkLst>
            <pc:docMk/>
            <pc:sldMk cId="1305894915" sldId="647"/>
            <ac:spMk id="13" creationId="{A14C1D7C-53C8-F9A7-1218-5E96EBC8F09A}"/>
          </ac:spMkLst>
        </pc:spChg>
        <pc:spChg chg="add mod">
          <ac:chgData name="Robert Snyder" userId="4e40d1e018eb8d43" providerId="LiveId" clId="{2D7B3C11-AF4E-48FC-B427-96462EF00999}" dt="2025-09-20T01:49:50.471" v="1993" actId="1035"/>
          <ac:spMkLst>
            <pc:docMk/>
            <pc:sldMk cId="1305894915" sldId="647"/>
            <ac:spMk id="14" creationId="{6BF22340-506A-DCE8-B6AF-5D3AE1AE37DC}"/>
          </ac:spMkLst>
        </pc:spChg>
        <pc:spChg chg="mod">
          <ac:chgData name="Robert Snyder" userId="4e40d1e018eb8d43" providerId="LiveId" clId="{2D7B3C11-AF4E-48FC-B427-96462EF00999}" dt="2025-09-20T01:46:09.365" v="1868" actId="12788"/>
          <ac:spMkLst>
            <pc:docMk/>
            <pc:sldMk cId="1305894915" sldId="647"/>
            <ac:spMk id="15" creationId="{CBEDE58D-0E94-EB2F-DD6D-30072449F180}"/>
          </ac:spMkLst>
        </pc:spChg>
        <pc:spChg chg="add mod">
          <ac:chgData name="Robert Snyder" userId="4e40d1e018eb8d43" providerId="LiveId" clId="{2D7B3C11-AF4E-48FC-B427-96462EF00999}" dt="2025-09-20T01:49:50.471" v="1993" actId="1035"/>
          <ac:spMkLst>
            <pc:docMk/>
            <pc:sldMk cId="1305894915" sldId="647"/>
            <ac:spMk id="16" creationId="{26E08C68-8CCE-601A-DFCD-B0DB46DB29AD}"/>
          </ac:spMkLst>
        </pc:spChg>
        <pc:spChg chg="add mod">
          <ac:chgData name="Robert Snyder" userId="4e40d1e018eb8d43" providerId="LiveId" clId="{2D7B3C11-AF4E-48FC-B427-96462EF00999}" dt="2025-09-20T01:46:44.366" v="1869" actId="1076"/>
          <ac:spMkLst>
            <pc:docMk/>
            <pc:sldMk cId="1305894915" sldId="647"/>
            <ac:spMk id="17" creationId="{2D134B6E-052E-60DE-5A24-154C8F4F429C}"/>
          </ac:spMkLst>
        </pc:spChg>
        <pc:spChg chg="mod">
          <ac:chgData name="Robert Snyder" userId="4e40d1e018eb8d43" providerId="LiveId" clId="{2D7B3C11-AF4E-48FC-B427-96462EF00999}" dt="2025-09-20T01:46:09.365" v="1868" actId="12788"/>
          <ac:spMkLst>
            <pc:docMk/>
            <pc:sldMk cId="1305894915" sldId="647"/>
            <ac:spMk id="18" creationId="{24A2474E-9B0C-5276-54F8-A94F6CBFE72C}"/>
          </ac:spMkLst>
        </pc:spChg>
        <pc:spChg chg="add mod">
          <ac:chgData name="Robert Snyder" userId="4e40d1e018eb8d43" providerId="LiveId" clId="{2D7B3C11-AF4E-48FC-B427-96462EF00999}" dt="2025-09-28T05:40:09.012" v="7211" actId="14100"/>
          <ac:spMkLst>
            <pc:docMk/>
            <pc:sldMk cId="1305894915" sldId="647"/>
            <ac:spMk id="19" creationId="{DCF093C6-C4DA-F383-9D3B-86DD8DDF9C86}"/>
          </ac:spMkLst>
        </pc:spChg>
      </pc:sldChg>
      <pc:sldChg chg="addSp modSp add mod modAnim">
        <pc:chgData name="Robert Snyder" userId="4e40d1e018eb8d43" providerId="LiveId" clId="{2D7B3C11-AF4E-48FC-B427-96462EF00999}" dt="2025-09-20T20:18:47.531" v="6343" actId="1076"/>
        <pc:sldMkLst>
          <pc:docMk/>
          <pc:sldMk cId="660722599" sldId="648"/>
        </pc:sldMkLst>
        <pc:spChg chg="mod">
          <ac:chgData name="Robert Snyder" userId="4e40d1e018eb8d43" providerId="LiveId" clId="{2D7B3C11-AF4E-48FC-B427-96462EF00999}" dt="2025-09-20T15:33:29.587" v="6011" actId="6549"/>
          <ac:spMkLst>
            <pc:docMk/>
            <pc:sldMk cId="660722599" sldId="648"/>
            <ac:spMk id="6" creationId="{B817883A-741C-59FC-AB9F-8B77A8C2663C}"/>
          </ac:spMkLst>
        </pc:spChg>
        <pc:spChg chg="add mod">
          <ac:chgData name="Robert Snyder" userId="4e40d1e018eb8d43" providerId="LiveId" clId="{2D7B3C11-AF4E-48FC-B427-96462EF00999}" dt="2025-09-20T03:03:40.390" v="2960" actId="1036"/>
          <ac:spMkLst>
            <pc:docMk/>
            <pc:sldMk cId="660722599" sldId="648"/>
            <ac:spMk id="11" creationId="{7A783D71-3601-3016-8FFF-526A1EF6CF40}"/>
          </ac:spMkLst>
        </pc:spChg>
        <pc:spChg chg="add mod">
          <ac:chgData name="Robert Snyder" userId="4e40d1e018eb8d43" providerId="LiveId" clId="{2D7B3C11-AF4E-48FC-B427-96462EF00999}" dt="2025-09-20T03:03:40.390" v="2960" actId="1036"/>
          <ac:spMkLst>
            <pc:docMk/>
            <pc:sldMk cId="660722599" sldId="648"/>
            <ac:spMk id="12" creationId="{04CBCAE2-44FE-02BA-15BB-C1E0C35B0A60}"/>
          </ac:spMkLst>
        </pc:spChg>
        <pc:spChg chg="add mod">
          <ac:chgData name="Robert Snyder" userId="4e40d1e018eb8d43" providerId="LiveId" clId="{2D7B3C11-AF4E-48FC-B427-96462EF00999}" dt="2025-09-20T03:03:40.390" v="2960" actId="1036"/>
          <ac:spMkLst>
            <pc:docMk/>
            <pc:sldMk cId="660722599" sldId="648"/>
            <ac:spMk id="13" creationId="{AF9AF016-0037-8B8A-620F-B51433B6DEFB}"/>
          </ac:spMkLst>
        </pc:spChg>
        <pc:spChg chg="add mod">
          <ac:chgData name="Robert Snyder" userId="4e40d1e018eb8d43" providerId="LiveId" clId="{2D7B3C11-AF4E-48FC-B427-96462EF00999}" dt="2025-09-20T20:18:47.531" v="6343" actId="1076"/>
          <ac:spMkLst>
            <pc:docMk/>
            <pc:sldMk cId="660722599" sldId="648"/>
            <ac:spMk id="22" creationId="{473D5CB6-2D91-F3DB-6C23-FADB6A563661}"/>
          </ac:spMkLst>
        </pc:spChg>
        <pc:grpChg chg="add mod">
          <ac:chgData name="Robert Snyder" userId="4e40d1e018eb8d43" providerId="LiveId" clId="{2D7B3C11-AF4E-48FC-B427-96462EF00999}" dt="2025-09-20T03:03:40.390" v="2960" actId="1036"/>
          <ac:grpSpMkLst>
            <pc:docMk/>
            <pc:sldMk cId="660722599" sldId="648"/>
            <ac:grpSpMk id="8" creationId="{25EF94ED-7952-7F04-E102-DFCB95DC2B19}"/>
          </ac:grpSpMkLst>
        </pc:grpChg>
        <pc:grpChg chg="add mod">
          <ac:chgData name="Robert Snyder" userId="4e40d1e018eb8d43" providerId="LiveId" clId="{2D7B3C11-AF4E-48FC-B427-96462EF00999}" dt="2025-09-20T03:03:40.390" v="2960" actId="1036"/>
          <ac:grpSpMkLst>
            <pc:docMk/>
            <pc:sldMk cId="660722599" sldId="648"/>
            <ac:grpSpMk id="15" creationId="{EC1911BC-1AE8-B9DB-5119-16D7ADC83E28}"/>
          </ac:grpSpMkLst>
        </pc:grpChg>
        <pc:picChg chg="add mod">
          <ac:chgData name="Robert Snyder" userId="4e40d1e018eb8d43" providerId="LiveId" clId="{2D7B3C11-AF4E-48FC-B427-96462EF00999}" dt="2025-09-20T03:03:40.390" v="2960" actId="1036"/>
          <ac:picMkLst>
            <pc:docMk/>
            <pc:sldMk cId="660722599" sldId="648"/>
            <ac:picMk id="3" creationId="{F9511D2F-D356-7BB8-48AF-CFA127CAC39E}"/>
          </ac:picMkLst>
        </pc:picChg>
        <pc:picChg chg="add mod modCrop">
          <ac:chgData name="Robert Snyder" userId="4e40d1e018eb8d43" providerId="LiveId" clId="{2D7B3C11-AF4E-48FC-B427-96462EF00999}" dt="2025-09-20T02:48:19.503" v="2534" actId="164"/>
          <ac:picMkLst>
            <pc:docMk/>
            <pc:sldMk cId="660722599" sldId="648"/>
            <ac:picMk id="5" creationId="{C4AA9FE3-648D-DE3D-C3DE-666CC8FBDD24}"/>
          </ac:picMkLst>
        </pc:picChg>
        <pc:picChg chg="add mod modCrop">
          <ac:chgData name="Robert Snyder" userId="4e40d1e018eb8d43" providerId="LiveId" clId="{2D7B3C11-AF4E-48FC-B427-96462EF00999}" dt="2025-09-20T02:48:19.503" v="2534" actId="164"/>
          <ac:picMkLst>
            <pc:docMk/>
            <pc:sldMk cId="660722599" sldId="648"/>
            <ac:picMk id="7" creationId="{5A22FCCA-3BB8-1E9E-AD21-431AFAA69040}"/>
          </ac:picMkLst>
        </pc:picChg>
        <pc:picChg chg="mod">
          <ac:chgData name="Robert Snyder" userId="4e40d1e018eb8d43" providerId="LiveId" clId="{2D7B3C11-AF4E-48FC-B427-96462EF00999}" dt="2025-09-20T02:49:29.399" v="2584"/>
          <ac:picMkLst>
            <pc:docMk/>
            <pc:sldMk cId="660722599" sldId="648"/>
            <ac:picMk id="10" creationId="{5B07055F-FF1B-8F65-2F21-3AA590187807}"/>
          </ac:picMkLst>
        </pc:picChg>
        <pc:picChg chg="mod">
          <ac:chgData name="Robert Snyder" userId="4e40d1e018eb8d43" providerId="LiveId" clId="{2D7B3C11-AF4E-48FC-B427-96462EF00999}" dt="2025-09-20T02:49:29.399" v="2584"/>
          <ac:picMkLst>
            <pc:docMk/>
            <pc:sldMk cId="660722599" sldId="648"/>
            <ac:picMk id="14" creationId="{5EFEF1D4-2DED-5419-7499-AC4BDF71E30D}"/>
          </ac:picMkLst>
        </pc:picChg>
      </pc:sldChg>
      <pc:sldChg chg="addSp modSp add mod modAnim">
        <pc:chgData name="Robert Snyder" userId="4e40d1e018eb8d43" providerId="LiveId" clId="{2D7B3C11-AF4E-48FC-B427-96462EF00999}" dt="2025-09-20T20:23:03.962" v="6371" actId="1076"/>
        <pc:sldMkLst>
          <pc:docMk/>
          <pc:sldMk cId="3552189321" sldId="649"/>
        </pc:sldMkLst>
        <pc:spChg chg="add mod">
          <ac:chgData name="Robert Snyder" userId="4e40d1e018eb8d43" providerId="LiveId" clId="{2D7B3C11-AF4E-48FC-B427-96462EF00999}" dt="2025-09-20T20:22:53.788" v="6369" actId="1076"/>
          <ac:spMkLst>
            <pc:docMk/>
            <pc:sldMk cId="3552189321" sldId="649"/>
            <ac:spMk id="2" creationId="{75BAA2C0-7FD4-598E-0BAA-DE86EC617755}"/>
          </ac:spMkLst>
        </pc:spChg>
        <pc:spChg chg="add mod">
          <ac:chgData name="Robert Snyder" userId="4e40d1e018eb8d43" providerId="LiveId" clId="{2D7B3C11-AF4E-48FC-B427-96462EF00999}" dt="2025-09-20T20:23:00.409" v="6370" actId="1076"/>
          <ac:spMkLst>
            <pc:docMk/>
            <pc:sldMk cId="3552189321" sldId="649"/>
            <ac:spMk id="3" creationId="{35C91953-3D25-60BA-2E2C-6BF18CFD96A2}"/>
          </ac:spMkLst>
        </pc:spChg>
        <pc:spChg chg="add mod">
          <ac:chgData name="Robert Snyder" userId="4e40d1e018eb8d43" providerId="LiveId" clId="{2D7B3C11-AF4E-48FC-B427-96462EF00999}" dt="2025-09-20T20:23:03.962" v="6371" actId="1076"/>
          <ac:spMkLst>
            <pc:docMk/>
            <pc:sldMk cId="3552189321" sldId="649"/>
            <ac:spMk id="4" creationId="{2373390E-DCC4-4DC9-7252-3510538BCB1E}"/>
          </ac:spMkLst>
        </pc:spChg>
        <pc:spChg chg="mod">
          <ac:chgData name="Robert Snyder" userId="4e40d1e018eb8d43" providerId="LiveId" clId="{2D7B3C11-AF4E-48FC-B427-96462EF00999}" dt="2025-09-20T03:41:11.352" v="3687" actId="6549"/>
          <ac:spMkLst>
            <pc:docMk/>
            <pc:sldMk cId="3552189321" sldId="649"/>
            <ac:spMk id="6" creationId="{9C0DD406-70D8-FEA0-DED0-993EC055222D}"/>
          </ac:spMkLst>
        </pc:spChg>
        <pc:spChg chg="add mod">
          <ac:chgData name="Robert Snyder" userId="4e40d1e018eb8d43" providerId="LiveId" clId="{2D7B3C11-AF4E-48FC-B427-96462EF00999}" dt="2025-09-20T05:14:58.884" v="3954" actId="20577"/>
          <ac:spMkLst>
            <pc:docMk/>
            <pc:sldMk cId="3552189321" sldId="649"/>
            <ac:spMk id="10" creationId="{BE7036E0-050E-5E6D-9CF4-121A306A2C7A}"/>
          </ac:spMkLst>
        </pc:spChg>
        <pc:picChg chg="add mod">
          <ac:chgData name="Robert Snyder" userId="4e40d1e018eb8d43" providerId="LiveId" clId="{2D7B3C11-AF4E-48FC-B427-96462EF00999}" dt="2025-09-20T20:22:24.819" v="6365" actId="1076"/>
          <ac:picMkLst>
            <pc:docMk/>
            <pc:sldMk cId="3552189321" sldId="649"/>
            <ac:picMk id="5" creationId="{D25D409B-535B-AFB0-7BC5-C0CC59FF81A6}"/>
          </ac:picMkLst>
        </pc:picChg>
        <pc:picChg chg="add mod modCrop">
          <ac:chgData name="Robert Snyder" userId="4e40d1e018eb8d43" providerId="LiveId" clId="{2D7B3C11-AF4E-48FC-B427-96462EF00999}" dt="2025-09-20T20:22:28.208" v="6366" actId="1076"/>
          <ac:picMkLst>
            <pc:docMk/>
            <pc:sldMk cId="3552189321" sldId="649"/>
            <ac:picMk id="8" creationId="{4F5DDAE1-9908-457C-D284-AE517133AE18}"/>
          </ac:picMkLst>
        </pc:picChg>
        <pc:picChg chg="add mod">
          <ac:chgData name="Robert Snyder" userId="4e40d1e018eb8d43" providerId="LiveId" clId="{2D7B3C11-AF4E-48FC-B427-96462EF00999}" dt="2025-09-20T20:22:20.605" v="6364" actId="1076"/>
          <ac:picMkLst>
            <pc:docMk/>
            <pc:sldMk cId="3552189321" sldId="649"/>
            <ac:picMk id="1026" creationId="{E871B189-9960-56D3-75E1-C7DC5216103B}"/>
          </ac:picMkLst>
        </pc:picChg>
      </pc:sldChg>
      <pc:sldChg chg="addSp delSp modSp add mod modAnim">
        <pc:chgData name="Robert Snyder" userId="4e40d1e018eb8d43" providerId="LiveId" clId="{2D7B3C11-AF4E-48FC-B427-96462EF00999}" dt="2025-09-20T20:29:22.186" v="6373" actId="115"/>
        <pc:sldMkLst>
          <pc:docMk/>
          <pc:sldMk cId="548061492" sldId="650"/>
        </pc:sldMkLst>
        <pc:spChg chg="add mod">
          <ac:chgData name="Robert Snyder" userId="4e40d1e018eb8d43" providerId="LiveId" clId="{2D7B3C11-AF4E-48FC-B427-96462EF00999}" dt="2025-09-20T06:21:57.222" v="4685" actId="1035"/>
          <ac:spMkLst>
            <pc:docMk/>
            <pc:sldMk cId="548061492" sldId="650"/>
            <ac:spMk id="2" creationId="{59B36310-F83F-7A68-8C97-F54163A3860D}"/>
          </ac:spMkLst>
        </pc:spChg>
        <pc:spChg chg="add mod">
          <ac:chgData name="Robert Snyder" userId="4e40d1e018eb8d43" providerId="LiveId" clId="{2D7B3C11-AF4E-48FC-B427-96462EF00999}" dt="2025-09-20T06:21:57.222" v="4685" actId="1035"/>
          <ac:spMkLst>
            <pc:docMk/>
            <pc:sldMk cId="548061492" sldId="650"/>
            <ac:spMk id="3" creationId="{D8BCB90A-071E-1443-3198-94CE2886B64E}"/>
          </ac:spMkLst>
        </pc:spChg>
        <pc:spChg chg="add mod">
          <ac:chgData name="Robert Snyder" userId="4e40d1e018eb8d43" providerId="LiveId" clId="{2D7B3C11-AF4E-48FC-B427-96462EF00999}" dt="2025-09-20T06:21:57.222" v="4685" actId="1035"/>
          <ac:spMkLst>
            <pc:docMk/>
            <pc:sldMk cId="548061492" sldId="650"/>
            <ac:spMk id="4" creationId="{3A639C51-B7DA-5DFB-D5F1-4EB795AE123F}"/>
          </ac:spMkLst>
        </pc:spChg>
        <pc:spChg chg="add mod">
          <ac:chgData name="Robert Snyder" userId="4e40d1e018eb8d43" providerId="LiveId" clId="{2D7B3C11-AF4E-48FC-B427-96462EF00999}" dt="2025-09-20T20:29:22.186" v="6373" actId="115"/>
          <ac:spMkLst>
            <pc:docMk/>
            <pc:sldMk cId="548061492" sldId="650"/>
            <ac:spMk id="5" creationId="{EA4E54C9-B1FE-3370-03CD-8D88DA9A8BA8}"/>
          </ac:spMkLst>
        </pc:spChg>
        <pc:spChg chg="mod">
          <ac:chgData name="Robert Snyder" userId="4e40d1e018eb8d43" providerId="LiveId" clId="{2D7B3C11-AF4E-48FC-B427-96462EF00999}" dt="2025-09-20T05:51:54.209" v="4251" actId="6549"/>
          <ac:spMkLst>
            <pc:docMk/>
            <pc:sldMk cId="548061492" sldId="650"/>
            <ac:spMk id="6" creationId="{7B360678-E9CE-4E98-170C-617787EE584B}"/>
          </ac:spMkLst>
        </pc:spChg>
        <pc:picChg chg="add mod modCrop">
          <ac:chgData name="Robert Snyder" userId="4e40d1e018eb8d43" providerId="LiveId" clId="{2D7B3C11-AF4E-48FC-B427-96462EF00999}" dt="2025-09-20T06:21:57.222" v="4685" actId="1035"/>
          <ac:picMkLst>
            <pc:docMk/>
            <pc:sldMk cId="548061492" sldId="650"/>
            <ac:picMk id="10" creationId="{D461715B-6787-2D07-7CD5-CDC8941F7EEC}"/>
          </ac:picMkLst>
        </pc:picChg>
        <pc:picChg chg="add mod">
          <ac:chgData name="Robert Snyder" userId="4e40d1e018eb8d43" providerId="LiveId" clId="{2D7B3C11-AF4E-48FC-B427-96462EF00999}" dt="2025-09-20T06:21:57.222" v="4685" actId="1035"/>
          <ac:picMkLst>
            <pc:docMk/>
            <pc:sldMk cId="548061492" sldId="650"/>
            <ac:picMk id="9218" creationId="{A8CFBD86-33AF-7CBE-731B-F52AA7C247C3}"/>
          </ac:picMkLst>
        </pc:picChg>
        <pc:picChg chg="add mod">
          <ac:chgData name="Robert Snyder" userId="4e40d1e018eb8d43" providerId="LiveId" clId="{2D7B3C11-AF4E-48FC-B427-96462EF00999}" dt="2025-09-20T06:21:57.222" v="4685" actId="1035"/>
          <ac:picMkLst>
            <pc:docMk/>
            <pc:sldMk cId="548061492" sldId="650"/>
            <ac:picMk id="9222" creationId="{7A9FB39B-9589-7416-DD88-0BA9C94AC732}"/>
          </ac:picMkLst>
        </pc:picChg>
      </pc:sldChg>
      <pc:sldChg chg="addSp delSp modSp add mod ord modAnim">
        <pc:chgData name="Robert Snyder" userId="4e40d1e018eb8d43" providerId="LiveId" clId="{2D7B3C11-AF4E-48FC-B427-96462EF00999}" dt="2025-10-10T14:35:29.930" v="7533" actId="20577"/>
        <pc:sldMkLst>
          <pc:docMk/>
          <pc:sldMk cId="466828199" sldId="651"/>
        </pc:sldMkLst>
        <pc:spChg chg="add mod">
          <ac:chgData name="Robert Snyder" userId="4e40d1e018eb8d43" providerId="LiveId" clId="{2D7B3C11-AF4E-48FC-B427-96462EF00999}" dt="2025-09-20T07:39:35.947" v="5366" actId="1076"/>
          <ac:spMkLst>
            <pc:docMk/>
            <pc:sldMk cId="466828199" sldId="651"/>
            <ac:spMk id="2" creationId="{11312087-611D-8B13-9F54-9FD7853B6A34}"/>
          </ac:spMkLst>
        </pc:spChg>
        <pc:spChg chg="add mod">
          <ac:chgData name="Robert Snyder" userId="4e40d1e018eb8d43" providerId="LiveId" clId="{2D7B3C11-AF4E-48FC-B427-96462EF00999}" dt="2025-10-10T14:35:29.930" v="7533" actId="20577"/>
          <ac:spMkLst>
            <pc:docMk/>
            <pc:sldMk cId="466828199" sldId="651"/>
            <ac:spMk id="3" creationId="{0445D92E-F0AA-0AA7-9702-BB888E7282AE}"/>
          </ac:spMkLst>
        </pc:spChg>
        <pc:spChg chg="add mod">
          <ac:chgData name="Robert Snyder" userId="4e40d1e018eb8d43" providerId="LiveId" clId="{2D7B3C11-AF4E-48FC-B427-96462EF00999}" dt="2025-09-20T07:39:54.114" v="5368" actId="1076"/>
          <ac:spMkLst>
            <pc:docMk/>
            <pc:sldMk cId="466828199" sldId="651"/>
            <ac:spMk id="4" creationId="{7140EBFA-C446-21A1-F266-398143E32682}"/>
          </ac:spMkLst>
        </pc:spChg>
        <pc:spChg chg="add mod">
          <ac:chgData name="Robert Snyder" userId="4e40d1e018eb8d43" providerId="LiveId" clId="{2D7B3C11-AF4E-48FC-B427-96462EF00999}" dt="2025-09-20T20:34:27.578" v="6387" actId="1076"/>
          <ac:spMkLst>
            <pc:docMk/>
            <pc:sldMk cId="466828199" sldId="651"/>
            <ac:spMk id="5" creationId="{97DE6EEF-EB24-F5E6-C04E-2160710353B7}"/>
          </ac:spMkLst>
        </pc:spChg>
        <pc:spChg chg="mod">
          <ac:chgData name="Robert Snyder" userId="4e40d1e018eb8d43" providerId="LiveId" clId="{2D7B3C11-AF4E-48FC-B427-96462EF00999}" dt="2025-09-20T05:52:17.306" v="4282" actId="6549"/>
          <ac:spMkLst>
            <pc:docMk/>
            <pc:sldMk cId="466828199" sldId="651"/>
            <ac:spMk id="6" creationId="{00009574-9CAD-D076-5F6B-3E5080AD0728}"/>
          </ac:spMkLst>
        </pc:spChg>
        <pc:picChg chg="add mod">
          <ac:chgData name="Robert Snyder" userId="4e40d1e018eb8d43" providerId="LiveId" clId="{2D7B3C11-AF4E-48FC-B427-96462EF00999}" dt="2025-09-20T07:39:25.646" v="5364" actId="1076"/>
          <ac:picMkLst>
            <pc:docMk/>
            <pc:sldMk cId="466828199" sldId="651"/>
            <ac:picMk id="8" creationId="{F26DEE05-0DE1-0C6C-38F2-A6D912024889}"/>
          </ac:picMkLst>
        </pc:picChg>
        <pc:picChg chg="add mod">
          <ac:chgData name="Robert Snyder" userId="4e40d1e018eb8d43" providerId="LiveId" clId="{2D7B3C11-AF4E-48FC-B427-96462EF00999}" dt="2025-09-20T20:33:42.589" v="6383" actId="1076"/>
          <ac:picMkLst>
            <pc:docMk/>
            <pc:sldMk cId="466828199" sldId="651"/>
            <ac:picMk id="1026" creationId="{930EE3DF-B659-0266-AFF5-BBFAAE1489E5}"/>
          </ac:picMkLst>
        </pc:picChg>
      </pc:sldChg>
      <pc:sldChg chg="add del">
        <pc:chgData name="Robert Snyder" userId="4e40d1e018eb8d43" providerId="LiveId" clId="{2D7B3C11-AF4E-48FC-B427-96462EF00999}" dt="2025-09-20T01:57:07.573" v="2159" actId="47"/>
        <pc:sldMkLst>
          <pc:docMk/>
          <pc:sldMk cId="1020444895" sldId="654"/>
        </pc:sldMkLst>
      </pc:sldChg>
      <pc:sldChg chg="modSp add mod">
        <pc:chgData name="Robert Snyder" userId="4e40d1e018eb8d43" providerId="LiveId" clId="{2D7B3C11-AF4E-48FC-B427-96462EF00999}" dt="2025-09-20T05:57:44.664" v="4464" actId="27636"/>
        <pc:sldMkLst>
          <pc:docMk/>
          <pc:sldMk cId="2515870014" sldId="676"/>
        </pc:sldMkLst>
        <pc:spChg chg="mod">
          <ac:chgData name="Robert Snyder" userId="4e40d1e018eb8d43" providerId="LiveId" clId="{2D7B3C11-AF4E-48FC-B427-96462EF00999}" dt="2025-09-20T05:57:44.664" v="4464" actId="27636"/>
          <ac:spMkLst>
            <pc:docMk/>
            <pc:sldMk cId="2515870014" sldId="676"/>
            <ac:spMk id="38" creationId="{19EEA549-0979-4311-2086-2051A6AB52A2}"/>
          </ac:spMkLst>
        </pc:spChg>
      </pc:sldChg>
      <pc:sldChg chg="modSp add mod">
        <pc:chgData name="Robert Snyder" userId="4e40d1e018eb8d43" providerId="LiveId" clId="{2D7B3C11-AF4E-48FC-B427-96462EF00999}" dt="2025-09-28T15:30:00.983" v="7213" actId="20577"/>
        <pc:sldMkLst>
          <pc:docMk/>
          <pc:sldMk cId="3249534489" sldId="709"/>
        </pc:sldMkLst>
        <pc:spChg chg="mod">
          <ac:chgData name="Robert Snyder" userId="4e40d1e018eb8d43" providerId="LiveId" clId="{2D7B3C11-AF4E-48FC-B427-96462EF00999}" dt="2025-09-28T15:30:00.983" v="7213" actId="20577"/>
          <ac:spMkLst>
            <pc:docMk/>
            <pc:sldMk cId="3249534489" sldId="709"/>
            <ac:spMk id="10" creationId="{73C8CA14-3581-AC1B-3618-4BE87CDCCC1F}"/>
          </ac:spMkLst>
        </pc:spChg>
      </pc:sldChg>
      <pc:sldChg chg="add">
        <pc:chgData name="Robert Snyder" userId="4e40d1e018eb8d43" providerId="LiveId" clId="{2D7B3C11-AF4E-48FC-B427-96462EF00999}" dt="2025-09-20T02:02:11.897" v="2329"/>
        <pc:sldMkLst>
          <pc:docMk/>
          <pc:sldMk cId="2460597887" sldId="711"/>
        </pc:sldMkLst>
      </pc:sldChg>
      <pc:sldChg chg="addSp delSp modSp add mod delAnim modAnim">
        <pc:chgData name="Robert Snyder" userId="4e40d1e018eb8d43" providerId="LiveId" clId="{2D7B3C11-AF4E-48FC-B427-96462EF00999}" dt="2025-09-28T05:08:58.536" v="6965"/>
        <pc:sldMkLst>
          <pc:docMk/>
          <pc:sldMk cId="1530012094" sldId="712"/>
        </pc:sldMkLst>
        <pc:spChg chg="add mod">
          <ac:chgData name="Robert Snyder" userId="4e40d1e018eb8d43" providerId="LiveId" clId="{2D7B3C11-AF4E-48FC-B427-96462EF00999}" dt="2025-09-28T05:08:39.033" v="6964" actId="120"/>
          <ac:spMkLst>
            <pc:docMk/>
            <pc:sldMk cId="1530012094" sldId="712"/>
            <ac:spMk id="3" creationId="{2A7DCC6B-949C-49C9-DCAA-CC0D7012D547}"/>
          </ac:spMkLst>
        </pc:spChg>
        <pc:spChg chg="mod">
          <ac:chgData name="Robert Snyder" userId="4e40d1e018eb8d43" providerId="LiveId" clId="{2D7B3C11-AF4E-48FC-B427-96462EF00999}" dt="2025-09-20T02:49:10.263" v="2580" actId="20577"/>
          <ac:spMkLst>
            <pc:docMk/>
            <pc:sldMk cId="1530012094" sldId="712"/>
            <ac:spMk id="10" creationId="{B0B1FB6C-8187-39E8-92C5-9708FF74AA8B}"/>
          </ac:spMkLst>
        </pc:spChg>
        <pc:picChg chg="mod">
          <ac:chgData name="Robert Snyder" userId="4e40d1e018eb8d43" providerId="LiveId" clId="{2D7B3C11-AF4E-48FC-B427-96462EF00999}" dt="2025-09-20T20:16:39.216" v="6319" actId="1076"/>
          <ac:picMkLst>
            <pc:docMk/>
            <pc:sldMk cId="1530012094" sldId="712"/>
            <ac:picMk id="2" creationId="{1F682BCD-1452-5A4E-633B-6CD411FF338F}"/>
          </ac:picMkLst>
        </pc:picChg>
        <pc:picChg chg="mod">
          <ac:chgData name="Robert Snyder" userId="4e40d1e018eb8d43" providerId="LiveId" clId="{2D7B3C11-AF4E-48FC-B427-96462EF00999}" dt="2025-09-20T20:16:42.369" v="6320" actId="1076"/>
          <ac:picMkLst>
            <pc:docMk/>
            <pc:sldMk cId="1530012094" sldId="712"/>
            <ac:picMk id="4" creationId="{E8C52509-D764-0B8D-1B97-F312D9205118}"/>
          </ac:picMkLst>
        </pc:picChg>
      </pc:sldChg>
      <pc:sldChg chg="add">
        <pc:chgData name="Robert Snyder" userId="4e40d1e018eb8d43" providerId="LiveId" clId="{2D7B3C11-AF4E-48FC-B427-96462EF00999}" dt="2025-09-20T05:40:28.141" v="4237"/>
        <pc:sldMkLst>
          <pc:docMk/>
          <pc:sldMk cId="408299388" sldId="715"/>
        </pc:sldMkLst>
      </pc:sldChg>
      <pc:sldChg chg="addSp delSp modSp add del mod delAnim modAnim">
        <pc:chgData name="Robert Snyder" userId="4e40d1e018eb8d43" providerId="LiveId" clId="{2D7B3C11-AF4E-48FC-B427-96462EF00999}" dt="2025-10-10T02:43:52.015" v="7219" actId="47"/>
        <pc:sldMkLst>
          <pc:docMk/>
          <pc:sldMk cId="1623642664" sldId="716"/>
        </pc:sldMkLst>
      </pc:sldChg>
      <pc:sldChg chg="addSp delSp modSp add del mod addAnim delAnim modAnim">
        <pc:chgData name="Robert Snyder" userId="4e40d1e018eb8d43" providerId="LiveId" clId="{2D7B3C11-AF4E-48FC-B427-96462EF00999}" dt="2025-10-10T02:43:52.015" v="7219" actId="47"/>
        <pc:sldMkLst>
          <pc:docMk/>
          <pc:sldMk cId="1449888896" sldId="717"/>
        </pc:sldMkLst>
      </pc:sldChg>
      <pc:sldChg chg="add">
        <pc:chgData name="Robert Snyder" userId="4e40d1e018eb8d43" providerId="LiveId" clId="{2D7B3C11-AF4E-48FC-B427-96462EF00999}" dt="2025-09-20T05:40:28.141" v="4237"/>
        <pc:sldMkLst>
          <pc:docMk/>
          <pc:sldMk cId="1442697926" sldId="718"/>
        </pc:sldMkLst>
      </pc:sldChg>
      <pc:sldChg chg="modSp add mod">
        <pc:chgData name="Robert Snyder" userId="4e40d1e018eb8d43" providerId="LiveId" clId="{2D7B3C11-AF4E-48FC-B427-96462EF00999}" dt="2025-10-10T14:44:43.713" v="7597" actId="6549"/>
        <pc:sldMkLst>
          <pc:docMk/>
          <pc:sldMk cId="2094630926" sldId="722"/>
        </pc:sldMkLst>
        <pc:spChg chg="mod">
          <ac:chgData name="Robert Snyder" userId="4e40d1e018eb8d43" providerId="LiveId" clId="{2D7B3C11-AF4E-48FC-B427-96462EF00999}" dt="2025-10-10T14:32:24.546" v="7532" actId="6549"/>
          <ac:spMkLst>
            <pc:docMk/>
            <pc:sldMk cId="2094630926" sldId="722"/>
            <ac:spMk id="3" creationId="{0EE26078-0DC8-E632-48F2-9A6833A7E74D}"/>
          </ac:spMkLst>
        </pc:spChg>
        <pc:spChg chg="mod">
          <ac:chgData name="Robert Snyder" userId="4e40d1e018eb8d43" providerId="LiveId" clId="{2D7B3C11-AF4E-48FC-B427-96462EF00999}" dt="2025-10-10T14:44:43.713" v="7597" actId="6549"/>
          <ac:spMkLst>
            <pc:docMk/>
            <pc:sldMk cId="2094630926" sldId="722"/>
            <ac:spMk id="7" creationId="{B9FA163B-DA92-AE75-0DD1-9279652330A7}"/>
          </ac:spMkLst>
        </pc:spChg>
      </pc:sldChg>
      <pc:sldChg chg="add">
        <pc:chgData name="Robert Snyder" userId="4e40d1e018eb8d43" providerId="LiveId" clId="{2D7B3C11-AF4E-48FC-B427-96462EF00999}" dt="2025-09-19T16:03:53.278" v="1409"/>
        <pc:sldMkLst>
          <pc:docMk/>
          <pc:sldMk cId="1402658100" sldId="723"/>
        </pc:sldMkLst>
      </pc:sldChg>
      <pc:sldChg chg="addSp modSp add mod modAnim">
        <pc:chgData name="Robert Snyder" userId="4e40d1e018eb8d43" providerId="LiveId" clId="{2D7B3C11-AF4E-48FC-B427-96462EF00999}" dt="2025-09-20T20:07:43.799" v="6310" actId="6549"/>
        <pc:sldMkLst>
          <pc:docMk/>
          <pc:sldMk cId="4163318105" sldId="726"/>
        </pc:sldMkLst>
        <pc:spChg chg="add mod">
          <ac:chgData name="Robert Snyder" userId="4e40d1e018eb8d43" providerId="LiveId" clId="{2D7B3C11-AF4E-48FC-B427-96462EF00999}" dt="2025-09-20T20:07:43.799" v="6310" actId="6549"/>
          <ac:spMkLst>
            <pc:docMk/>
            <pc:sldMk cId="4163318105" sldId="726"/>
            <ac:spMk id="2" creationId="{B5169270-67F4-1465-4F97-9102B3C00B5E}"/>
          </ac:spMkLst>
        </pc:spChg>
        <pc:spChg chg="mod">
          <ac:chgData name="Robert Snyder" userId="4e40d1e018eb8d43" providerId="LiveId" clId="{2D7B3C11-AF4E-48FC-B427-96462EF00999}" dt="2025-09-20T01:47:25.616" v="1871"/>
          <ac:spMkLst>
            <pc:docMk/>
            <pc:sldMk cId="4163318105" sldId="726"/>
            <ac:spMk id="3" creationId="{86ADCB84-023B-027D-CB30-935602A3322E}"/>
          </ac:spMkLst>
        </pc:spChg>
        <pc:spChg chg="mod">
          <ac:chgData name="Robert Snyder" userId="4e40d1e018eb8d43" providerId="LiveId" clId="{2D7B3C11-AF4E-48FC-B427-96462EF00999}" dt="2025-09-19T16:08:42.215" v="1557"/>
          <ac:spMkLst>
            <pc:docMk/>
            <pc:sldMk cId="4163318105" sldId="726"/>
            <ac:spMk id="7" creationId="{55084448-576C-E8B7-7543-F8E41E6513D0}"/>
          </ac:spMkLst>
        </pc:spChg>
        <pc:picChg chg="mod">
          <ac:chgData name="Robert Snyder" userId="4e40d1e018eb8d43" providerId="LiveId" clId="{2D7B3C11-AF4E-48FC-B427-96462EF00999}" dt="2025-09-19T16:08:49.282" v="1559"/>
          <ac:picMkLst>
            <pc:docMk/>
            <pc:sldMk cId="4163318105" sldId="726"/>
            <ac:picMk id="11" creationId="{B9DDD5F4-C560-FAFF-A31C-073F3C952D35}"/>
          </ac:picMkLst>
        </pc:picChg>
        <pc:picChg chg="mod">
          <ac:chgData name="Robert Snyder" userId="4e40d1e018eb8d43" providerId="LiveId" clId="{2D7B3C11-AF4E-48FC-B427-96462EF00999}" dt="2025-09-19T16:08:45.182" v="1558"/>
          <ac:picMkLst>
            <pc:docMk/>
            <pc:sldMk cId="4163318105" sldId="726"/>
            <ac:picMk id="13" creationId="{76CBA36E-6EF7-138A-D6DD-60B903CF672E}"/>
          </ac:picMkLst>
        </pc:picChg>
      </pc:sldChg>
      <pc:sldChg chg="add">
        <pc:chgData name="Robert Snyder" userId="4e40d1e018eb8d43" providerId="LiveId" clId="{2D7B3C11-AF4E-48FC-B427-96462EF00999}" dt="2025-09-19T16:03:08.170" v="1407"/>
        <pc:sldMkLst>
          <pc:docMk/>
          <pc:sldMk cId="3831533579" sldId="727"/>
        </pc:sldMkLst>
      </pc:sldChg>
      <pc:sldChg chg="add">
        <pc:chgData name="Robert Snyder" userId="4e40d1e018eb8d43" providerId="LiveId" clId="{2D7B3C11-AF4E-48FC-B427-96462EF00999}" dt="2025-10-10T02:45:40.962" v="7220"/>
        <pc:sldMkLst>
          <pc:docMk/>
          <pc:sldMk cId="1041511985" sldId="730"/>
        </pc:sldMkLst>
      </pc:sldChg>
      <pc:sldChg chg="addSp modSp add mod modAnim">
        <pc:chgData name="Robert Snyder" userId="4e40d1e018eb8d43" providerId="LiveId" clId="{2D7B3C11-AF4E-48FC-B427-96462EF00999}" dt="2025-10-10T14:45:35.109" v="7610" actId="20577"/>
        <pc:sldMkLst>
          <pc:docMk/>
          <pc:sldMk cId="335896667" sldId="732"/>
        </pc:sldMkLst>
        <pc:spChg chg="mod">
          <ac:chgData name="Robert Snyder" userId="4e40d1e018eb8d43" providerId="LiveId" clId="{2D7B3C11-AF4E-48FC-B427-96462EF00999}" dt="2025-10-10T14:45:35.109" v="7610" actId="20577"/>
          <ac:spMkLst>
            <pc:docMk/>
            <pc:sldMk cId="335896667" sldId="732"/>
            <ac:spMk id="8" creationId="{680F941C-765E-7EBD-4CB8-C2F3DA6EDE3C}"/>
          </ac:spMkLst>
        </pc:spChg>
        <pc:spChg chg="mod">
          <ac:chgData name="Robert Snyder" userId="4e40d1e018eb8d43" providerId="LiveId" clId="{2D7B3C11-AF4E-48FC-B427-96462EF00999}" dt="2025-10-10T02:53:36.461" v="7274" actId="14100"/>
          <ac:spMkLst>
            <pc:docMk/>
            <pc:sldMk cId="335896667" sldId="732"/>
            <ac:spMk id="10" creationId="{5CFE4AA6-2210-2263-1D59-90450A3D32C3}"/>
          </ac:spMkLst>
        </pc:spChg>
        <pc:picChg chg="add mod modCrop">
          <ac:chgData name="Robert Snyder" userId="4e40d1e018eb8d43" providerId="LiveId" clId="{2D7B3C11-AF4E-48FC-B427-96462EF00999}" dt="2025-09-28T05:06:26.026" v="6962" actId="554"/>
          <ac:picMkLst>
            <pc:docMk/>
            <pc:sldMk cId="335896667" sldId="732"/>
            <ac:picMk id="2" creationId="{7566F0F2-4A97-2557-B3EA-F2FFAD6B5BED}"/>
          </ac:picMkLst>
        </pc:picChg>
        <pc:picChg chg="add mod modCrop">
          <ac:chgData name="Robert Snyder" userId="4e40d1e018eb8d43" providerId="LiveId" clId="{2D7B3C11-AF4E-48FC-B427-96462EF00999}" dt="2025-09-28T05:06:26.026" v="6962" actId="554"/>
          <ac:picMkLst>
            <pc:docMk/>
            <pc:sldMk cId="335896667" sldId="732"/>
            <ac:picMk id="3" creationId="{58C786DC-0E7E-DAE3-2C74-E69EE6CB4EA5}"/>
          </ac:picMkLst>
        </pc:picChg>
        <pc:picChg chg="mod">
          <ac:chgData name="Robert Snyder" userId="4e40d1e018eb8d43" providerId="LiveId" clId="{2D7B3C11-AF4E-48FC-B427-96462EF00999}" dt="2025-09-28T05:06:26.026" v="6962" actId="554"/>
          <ac:picMkLst>
            <pc:docMk/>
            <pc:sldMk cId="335896667" sldId="732"/>
            <ac:picMk id="4" creationId="{F11EA9A7-9DF1-E260-D689-0D7EC61A9747}"/>
          </ac:picMkLst>
        </pc:picChg>
      </pc:sldChg>
      <pc:sldChg chg="add del">
        <pc:chgData name="Robert Snyder" userId="4e40d1e018eb8d43" providerId="LiveId" clId="{2D7B3C11-AF4E-48FC-B427-96462EF00999}" dt="2025-10-10T14:24:31.209" v="7470"/>
        <pc:sldMkLst>
          <pc:docMk/>
          <pc:sldMk cId="1364533399" sldId="733"/>
        </pc:sldMkLst>
      </pc:sldChg>
      <pc:sldChg chg="addSp delSp modSp add mod modAnim">
        <pc:chgData name="Robert Snyder" userId="4e40d1e018eb8d43" providerId="LiveId" clId="{2D7B3C11-AF4E-48FC-B427-96462EF00999}" dt="2025-10-10T14:23:13.329" v="7469" actId="1076"/>
        <pc:sldMkLst>
          <pc:docMk/>
          <pc:sldMk cId="3049875037" sldId="735"/>
        </pc:sldMkLst>
        <pc:spChg chg="mod">
          <ac:chgData name="Robert Snyder" userId="4e40d1e018eb8d43" providerId="LiveId" clId="{2D7B3C11-AF4E-48FC-B427-96462EF00999}" dt="2025-09-20T02:03:16.964" v="2348" actId="6549"/>
          <ac:spMkLst>
            <pc:docMk/>
            <pc:sldMk cId="3049875037" sldId="735"/>
            <ac:spMk id="2" creationId="{CAB09D3F-09AF-6D95-EA4A-3EAE6284A0F6}"/>
          </ac:spMkLst>
        </pc:spChg>
        <pc:spChg chg="add mod">
          <ac:chgData name="Robert Snyder" userId="4e40d1e018eb8d43" providerId="LiveId" clId="{2D7B3C11-AF4E-48FC-B427-96462EF00999}" dt="2025-10-10T14:21:33.981" v="7393" actId="1076"/>
          <ac:spMkLst>
            <pc:docMk/>
            <pc:sldMk cId="3049875037" sldId="735"/>
            <ac:spMk id="3" creationId="{BDE1BA1F-9B8A-3BDE-E8C2-B4748A029F95}"/>
          </ac:spMkLst>
        </pc:spChg>
        <pc:spChg chg="add mod">
          <ac:chgData name="Robert Snyder" userId="4e40d1e018eb8d43" providerId="LiveId" clId="{2D7B3C11-AF4E-48FC-B427-96462EF00999}" dt="2025-10-10T14:23:13.329" v="7469" actId="1076"/>
          <ac:spMkLst>
            <pc:docMk/>
            <pc:sldMk cId="3049875037" sldId="735"/>
            <ac:spMk id="4" creationId="{46F3DA7B-8654-7FFB-F4C6-FD0671E9ED03}"/>
          </ac:spMkLst>
        </pc:spChg>
        <pc:picChg chg="add mod">
          <ac:chgData name="Robert Snyder" userId="4e40d1e018eb8d43" providerId="LiveId" clId="{2D7B3C11-AF4E-48FC-B427-96462EF00999}" dt="2025-10-10T14:21:33.981" v="7393" actId="1076"/>
          <ac:picMkLst>
            <pc:docMk/>
            <pc:sldMk cId="3049875037" sldId="735"/>
            <ac:picMk id="8" creationId="{0DB48325-CE29-2889-2896-0496E5D2114E}"/>
          </ac:picMkLst>
        </pc:picChg>
      </pc:sldChg>
      <pc:sldChg chg="addSp delSp modSp add mod delAnim modAnim">
        <pc:chgData name="Robert Snyder" userId="4e40d1e018eb8d43" providerId="LiveId" clId="{2D7B3C11-AF4E-48FC-B427-96462EF00999}" dt="2025-09-20T20:15:45.012" v="6315" actId="404"/>
        <pc:sldMkLst>
          <pc:docMk/>
          <pc:sldMk cId="4064055822" sldId="736"/>
        </pc:sldMkLst>
        <pc:spChg chg="add mod">
          <ac:chgData name="Robert Snyder" userId="4e40d1e018eb8d43" providerId="LiveId" clId="{2D7B3C11-AF4E-48FC-B427-96462EF00999}" dt="2025-09-20T20:15:45.012" v="6315" actId="404"/>
          <ac:spMkLst>
            <pc:docMk/>
            <pc:sldMk cId="4064055822" sldId="736"/>
            <ac:spMk id="3" creationId="{A9CDEADD-78B6-5D14-F681-EAAD2DF8C917}"/>
          </ac:spMkLst>
        </pc:spChg>
      </pc:sldChg>
      <pc:sldChg chg="add del ord">
        <pc:chgData name="Robert Snyder" userId="4e40d1e018eb8d43" providerId="LiveId" clId="{2D7B3C11-AF4E-48FC-B427-96462EF00999}" dt="2025-09-20T15:20:09.958" v="5883" actId="47"/>
        <pc:sldMkLst>
          <pc:docMk/>
          <pc:sldMk cId="2556584104" sldId="739"/>
        </pc:sldMkLst>
      </pc:sldChg>
      <pc:sldChg chg="modSp add mod">
        <pc:chgData name="Robert Snyder" userId="4e40d1e018eb8d43" providerId="LiveId" clId="{2D7B3C11-AF4E-48FC-B427-96462EF00999}" dt="2025-10-10T14:18:13.857" v="7390" actId="20577"/>
        <pc:sldMkLst>
          <pc:docMk/>
          <pc:sldMk cId="667893498" sldId="747"/>
        </pc:sldMkLst>
        <pc:spChg chg="mod">
          <ac:chgData name="Robert Snyder" userId="4e40d1e018eb8d43" providerId="LiveId" clId="{2D7B3C11-AF4E-48FC-B427-96462EF00999}" dt="2025-10-10T14:18:10.041" v="7385" actId="20577"/>
          <ac:spMkLst>
            <pc:docMk/>
            <pc:sldMk cId="667893498" sldId="747"/>
            <ac:spMk id="3" creationId="{5F8EF966-1773-E647-3A85-36CF9303D31D}"/>
          </ac:spMkLst>
        </pc:spChg>
        <pc:spChg chg="mod">
          <ac:chgData name="Robert Snyder" userId="4e40d1e018eb8d43" providerId="LiveId" clId="{2D7B3C11-AF4E-48FC-B427-96462EF00999}" dt="2025-10-10T14:18:13.857" v="7390" actId="20577"/>
          <ac:spMkLst>
            <pc:docMk/>
            <pc:sldMk cId="667893498" sldId="747"/>
            <ac:spMk id="7" creationId="{C88047D2-9437-1EA3-A2F7-D64922D3F9C7}"/>
          </ac:spMkLst>
        </pc:spChg>
      </pc:sldChg>
      <pc:sldChg chg="add">
        <pc:chgData name="Robert Snyder" userId="4e40d1e018eb8d43" providerId="LiveId" clId="{2D7B3C11-AF4E-48FC-B427-96462EF00999}" dt="2025-09-19T16:03:36.033" v="1408"/>
        <pc:sldMkLst>
          <pc:docMk/>
          <pc:sldMk cId="3576947867" sldId="752"/>
        </pc:sldMkLst>
      </pc:sldChg>
      <pc:sldChg chg="addSp modSp add mod ord modAnim">
        <pc:chgData name="Robert Snyder" userId="4e40d1e018eb8d43" providerId="LiveId" clId="{2D7B3C11-AF4E-48FC-B427-96462EF00999}" dt="2025-10-10T14:44:18.762" v="7584" actId="20577"/>
        <pc:sldMkLst>
          <pc:docMk/>
          <pc:sldMk cId="3011209053" sldId="755"/>
        </pc:sldMkLst>
        <pc:spChg chg="mod">
          <ac:chgData name="Robert Snyder" userId="4e40d1e018eb8d43" providerId="LiveId" clId="{2D7B3C11-AF4E-48FC-B427-96462EF00999}" dt="2025-09-28T04:15:55.478" v="6869" actId="113"/>
          <ac:spMkLst>
            <pc:docMk/>
            <pc:sldMk cId="3011209053" sldId="755"/>
            <ac:spMk id="2" creationId="{7C19FCEF-D91F-A8D7-C3BE-95AB74DD156B}"/>
          </ac:spMkLst>
        </pc:spChg>
        <pc:spChg chg="mod">
          <ac:chgData name="Robert Snyder" userId="4e40d1e018eb8d43" providerId="LiveId" clId="{2D7B3C11-AF4E-48FC-B427-96462EF00999}" dt="2025-09-28T04:15:35.551" v="6866" actId="1037"/>
          <ac:spMkLst>
            <pc:docMk/>
            <pc:sldMk cId="3011209053" sldId="755"/>
            <ac:spMk id="3" creationId="{A7ABF67B-D3B9-6FCF-ACE8-A5CD999EB841}"/>
          </ac:spMkLst>
        </pc:spChg>
        <pc:spChg chg="add mod">
          <ac:chgData name="Robert Snyder" userId="4e40d1e018eb8d43" providerId="LiveId" clId="{2D7B3C11-AF4E-48FC-B427-96462EF00999}" dt="2025-10-10T14:07:54.956" v="7339" actId="113"/>
          <ac:spMkLst>
            <pc:docMk/>
            <pc:sldMk cId="3011209053" sldId="755"/>
            <ac:spMk id="4" creationId="{1F5F33FE-D99F-86EB-2E7B-4CE4BA72AE15}"/>
          </ac:spMkLst>
        </pc:spChg>
        <pc:spChg chg="add mod">
          <ac:chgData name="Robert Snyder" userId="4e40d1e018eb8d43" providerId="LiveId" clId="{2D7B3C11-AF4E-48FC-B427-96462EF00999}" dt="2025-10-10T14:07:39.509" v="7313" actId="1076"/>
          <ac:spMkLst>
            <pc:docMk/>
            <pc:sldMk cId="3011209053" sldId="755"/>
            <ac:spMk id="5" creationId="{0948F7D8-2EA0-7A98-1B15-078D529C19C3}"/>
          </ac:spMkLst>
        </pc:spChg>
        <pc:spChg chg="mod">
          <ac:chgData name="Robert Snyder" userId="4e40d1e018eb8d43" providerId="LiveId" clId="{2D7B3C11-AF4E-48FC-B427-96462EF00999}" dt="2025-10-10T14:44:18.762" v="7584" actId="20577"/>
          <ac:spMkLst>
            <pc:docMk/>
            <pc:sldMk cId="3011209053" sldId="755"/>
            <ac:spMk id="10" creationId="{1960A303-CDE2-7A35-0629-730BE58AE843}"/>
          </ac:spMkLst>
        </pc:spChg>
        <pc:spChg chg="mod">
          <ac:chgData name="Robert Snyder" userId="4e40d1e018eb8d43" providerId="LiveId" clId="{2D7B3C11-AF4E-48FC-B427-96462EF00999}" dt="2025-10-10T14:07:28.728" v="7311" actId="1076"/>
          <ac:spMkLst>
            <pc:docMk/>
            <pc:sldMk cId="3011209053" sldId="755"/>
            <ac:spMk id="14" creationId="{4D765431-1425-DD6B-5884-13956E0476F3}"/>
          </ac:spMkLst>
        </pc:spChg>
        <pc:spChg chg="mod">
          <ac:chgData name="Robert Snyder" userId="4e40d1e018eb8d43" providerId="LiveId" clId="{2D7B3C11-AF4E-48FC-B427-96462EF00999}" dt="2025-10-10T14:42:49.199" v="7564" actId="1076"/>
          <ac:spMkLst>
            <pc:docMk/>
            <pc:sldMk cId="3011209053" sldId="755"/>
            <ac:spMk id="15" creationId="{DCEB801D-4F4F-C507-CAE3-A0AC9FA56994}"/>
          </ac:spMkLst>
        </pc:spChg>
        <pc:spChg chg="mod">
          <ac:chgData name="Robert Snyder" userId="4e40d1e018eb8d43" providerId="LiveId" clId="{2D7B3C11-AF4E-48FC-B427-96462EF00999}" dt="2025-10-10T14:07:28.728" v="7311" actId="1076"/>
          <ac:spMkLst>
            <pc:docMk/>
            <pc:sldMk cId="3011209053" sldId="755"/>
            <ac:spMk id="16" creationId="{456A1856-2775-A900-1887-2A0C555FFD04}"/>
          </ac:spMkLst>
        </pc:spChg>
        <pc:spChg chg="mod">
          <ac:chgData name="Robert Snyder" userId="4e40d1e018eb8d43" providerId="LiveId" clId="{2D7B3C11-AF4E-48FC-B427-96462EF00999}" dt="2025-10-10T14:08:15.437" v="7340" actId="1076"/>
          <ac:spMkLst>
            <pc:docMk/>
            <pc:sldMk cId="3011209053" sldId="755"/>
            <ac:spMk id="17" creationId="{5067B558-A6E1-F819-FAFE-55C6A5081FC4}"/>
          </ac:spMkLst>
        </pc:spChg>
        <pc:spChg chg="mod">
          <ac:chgData name="Robert Snyder" userId="4e40d1e018eb8d43" providerId="LiveId" clId="{2D7B3C11-AF4E-48FC-B427-96462EF00999}" dt="2025-09-28T04:15:35.551" v="6866" actId="1037"/>
          <ac:spMkLst>
            <pc:docMk/>
            <pc:sldMk cId="3011209053" sldId="755"/>
            <ac:spMk id="18" creationId="{8208D9CA-FB3C-9B04-78C4-9F0E7D46C40F}"/>
          </ac:spMkLst>
        </pc:spChg>
        <pc:spChg chg="mod">
          <ac:chgData name="Robert Snyder" userId="4e40d1e018eb8d43" providerId="LiveId" clId="{2D7B3C11-AF4E-48FC-B427-96462EF00999}" dt="2025-09-28T04:15:35.551" v="6866" actId="1037"/>
          <ac:spMkLst>
            <pc:docMk/>
            <pc:sldMk cId="3011209053" sldId="755"/>
            <ac:spMk id="19" creationId="{ADA5CE47-799D-8BB2-3327-D845ECAD1202}"/>
          </ac:spMkLst>
        </pc:spChg>
        <pc:spChg chg="mod">
          <ac:chgData name="Robert Snyder" userId="4e40d1e018eb8d43" providerId="LiveId" clId="{2D7B3C11-AF4E-48FC-B427-96462EF00999}" dt="2025-10-10T14:07:28.728" v="7311" actId="1076"/>
          <ac:spMkLst>
            <pc:docMk/>
            <pc:sldMk cId="3011209053" sldId="755"/>
            <ac:spMk id="20" creationId="{3F47CA79-0DEC-4D18-73A6-62E0ADE866A1}"/>
          </ac:spMkLst>
        </pc:spChg>
        <pc:spChg chg="mod">
          <ac:chgData name="Robert Snyder" userId="4e40d1e018eb8d43" providerId="LiveId" clId="{2D7B3C11-AF4E-48FC-B427-96462EF00999}" dt="2025-10-10T14:08:15.437" v="7340" actId="1076"/>
          <ac:spMkLst>
            <pc:docMk/>
            <pc:sldMk cId="3011209053" sldId="755"/>
            <ac:spMk id="21" creationId="{398F9361-69F4-FB7E-A190-310163C69D2B}"/>
          </ac:spMkLst>
        </pc:spChg>
        <pc:spChg chg="mod">
          <ac:chgData name="Robert Snyder" userId="4e40d1e018eb8d43" providerId="LiveId" clId="{2D7B3C11-AF4E-48FC-B427-96462EF00999}" dt="2025-10-10T14:42:30.061" v="7562" actId="1076"/>
          <ac:spMkLst>
            <pc:docMk/>
            <pc:sldMk cId="3011209053" sldId="755"/>
            <ac:spMk id="22" creationId="{5EE89DCB-A28E-1C19-C61C-B86D0949A025}"/>
          </ac:spMkLst>
        </pc:spChg>
        <pc:spChg chg="mod">
          <ac:chgData name="Robert Snyder" userId="4e40d1e018eb8d43" providerId="LiveId" clId="{2D7B3C11-AF4E-48FC-B427-96462EF00999}" dt="2025-09-28T04:15:35.551" v="6866" actId="1037"/>
          <ac:spMkLst>
            <pc:docMk/>
            <pc:sldMk cId="3011209053" sldId="755"/>
            <ac:spMk id="23" creationId="{F978FD31-06A2-2A0F-1A52-864A6F91AA33}"/>
          </ac:spMkLst>
        </pc:spChg>
      </pc:sldChg>
      <pc:sldChg chg="addSp modSp add del mod modAnim">
        <pc:chgData name="Robert Snyder" userId="4e40d1e018eb8d43" providerId="LiveId" clId="{2D7B3C11-AF4E-48FC-B427-96462EF00999}" dt="2025-10-10T02:46:50.888" v="7225" actId="47"/>
        <pc:sldMkLst>
          <pc:docMk/>
          <pc:sldMk cId="846556674" sldId="768"/>
        </pc:sldMkLst>
      </pc:sldChg>
      <pc:sldChg chg="addSp delSp modSp add mod delAnim modAnim">
        <pc:chgData name="Robert Snyder" userId="4e40d1e018eb8d43" providerId="LiveId" clId="{2D7B3C11-AF4E-48FC-B427-96462EF00999}" dt="2025-09-28T04:50:14.628" v="6942" actId="1076"/>
        <pc:sldMkLst>
          <pc:docMk/>
          <pc:sldMk cId="4077279484" sldId="781"/>
        </pc:sldMkLst>
        <pc:spChg chg="mod">
          <ac:chgData name="Robert Snyder" userId="4e40d1e018eb8d43" providerId="LiveId" clId="{2D7B3C11-AF4E-48FC-B427-96462EF00999}" dt="2025-09-20T15:24:54.644" v="5914" actId="20577"/>
          <ac:spMkLst>
            <pc:docMk/>
            <pc:sldMk cId="4077279484" sldId="781"/>
            <ac:spMk id="3" creationId="{BAE50AD0-0F37-E265-2798-31EB69E7174F}"/>
          </ac:spMkLst>
        </pc:spChg>
        <pc:spChg chg="mod">
          <ac:chgData name="Robert Snyder" userId="4e40d1e018eb8d43" providerId="LiveId" clId="{2D7B3C11-AF4E-48FC-B427-96462EF00999}" dt="2025-09-20T15:27:48.043" v="5981" actId="1076"/>
          <ac:spMkLst>
            <pc:docMk/>
            <pc:sldMk cId="4077279484" sldId="781"/>
            <ac:spMk id="4" creationId="{54C332A7-7C7F-587D-7D60-237FF6FFF5D4}"/>
          </ac:spMkLst>
        </pc:spChg>
        <pc:spChg chg="mod">
          <ac:chgData name="Robert Snyder" userId="4e40d1e018eb8d43" providerId="LiveId" clId="{2D7B3C11-AF4E-48FC-B427-96462EF00999}" dt="2025-09-20T01:53:24.864" v="2157" actId="20577"/>
          <ac:spMkLst>
            <pc:docMk/>
            <pc:sldMk cId="4077279484" sldId="781"/>
            <ac:spMk id="10" creationId="{CC96C8E9-F8C4-B500-94F9-DE0CDC070662}"/>
          </ac:spMkLst>
        </pc:spChg>
        <pc:picChg chg="add mod">
          <ac:chgData name="Robert Snyder" userId="4e40d1e018eb8d43" providerId="LiveId" clId="{2D7B3C11-AF4E-48FC-B427-96462EF00999}" dt="2025-09-28T04:50:14.628" v="6942" actId="1076"/>
          <ac:picMkLst>
            <pc:docMk/>
            <pc:sldMk cId="4077279484" sldId="781"/>
            <ac:picMk id="2050" creationId="{A36DBD06-BA01-AA59-14A2-2968F8363745}"/>
          </ac:picMkLst>
        </pc:picChg>
      </pc:sldChg>
      <pc:sldChg chg="modSp add mod modAnim">
        <pc:chgData name="Robert Snyder" userId="4e40d1e018eb8d43" providerId="LiveId" clId="{2D7B3C11-AF4E-48FC-B427-96462EF00999}" dt="2025-10-10T14:40:47.573" v="7554" actId="20577"/>
        <pc:sldMkLst>
          <pc:docMk/>
          <pc:sldMk cId="1899015487" sldId="782"/>
        </pc:sldMkLst>
        <pc:spChg chg="mod">
          <ac:chgData name="Robert Snyder" userId="4e40d1e018eb8d43" providerId="LiveId" clId="{2D7B3C11-AF4E-48FC-B427-96462EF00999}" dt="2025-10-10T14:40:47.573" v="7554" actId="20577"/>
          <ac:spMkLst>
            <pc:docMk/>
            <pc:sldMk cId="1899015487" sldId="782"/>
            <ac:spMk id="7" creationId="{6FB37BA9-F114-8DB0-5FEE-58D55CEFF3E0}"/>
          </ac:spMkLst>
        </pc:spChg>
        <pc:spChg chg="mod">
          <ac:chgData name="Robert Snyder" userId="4e40d1e018eb8d43" providerId="LiveId" clId="{2D7B3C11-AF4E-48FC-B427-96462EF00999}" dt="2025-10-10T02:53:14.626" v="7262" actId="14100"/>
          <ac:spMkLst>
            <pc:docMk/>
            <pc:sldMk cId="1899015487" sldId="782"/>
            <ac:spMk id="10" creationId="{2F3F3CB7-075E-CB61-739B-0FD5351F7563}"/>
          </ac:spMkLst>
        </pc:spChg>
      </pc:sldChg>
      <pc:sldChg chg="addSp modSp add mod modAnim">
        <pc:chgData name="Robert Snyder" userId="4e40d1e018eb8d43" providerId="LiveId" clId="{2D7B3C11-AF4E-48FC-B427-96462EF00999}" dt="2025-09-20T20:10:49.467" v="6314" actId="404"/>
        <pc:sldMkLst>
          <pc:docMk/>
          <pc:sldMk cId="2684545200" sldId="783"/>
        </pc:sldMkLst>
        <pc:spChg chg="add mod">
          <ac:chgData name="Robert Snyder" userId="4e40d1e018eb8d43" providerId="LiveId" clId="{2D7B3C11-AF4E-48FC-B427-96462EF00999}" dt="2025-09-20T20:10:49.467" v="6314" actId="404"/>
          <ac:spMkLst>
            <pc:docMk/>
            <pc:sldMk cId="2684545200" sldId="783"/>
            <ac:spMk id="4" creationId="{0A57E2E4-22BF-4183-417E-FC1FB8C763C2}"/>
          </ac:spMkLst>
        </pc:spChg>
        <pc:picChg chg="mod">
          <ac:chgData name="Robert Snyder" userId="4e40d1e018eb8d43" providerId="LiveId" clId="{2D7B3C11-AF4E-48FC-B427-96462EF00999}" dt="2025-09-20T03:20:40.931" v="2986" actId="1035"/>
          <ac:picMkLst>
            <pc:docMk/>
            <pc:sldMk cId="2684545200" sldId="783"/>
            <ac:picMk id="3" creationId="{9CB001FE-557B-E65E-71AF-7030C269CD6B}"/>
          </ac:picMkLst>
        </pc:picChg>
      </pc:sldChg>
      <pc:sldChg chg="addSp delSp modSp add mod delAnim modAnim">
        <pc:chgData name="Robert Snyder" userId="4e40d1e018eb8d43" providerId="LiveId" clId="{2D7B3C11-AF4E-48FC-B427-96462EF00999}" dt="2025-09-20T20:19:32.768" v="6351" actId="1076"/>
        <pc:sldMkLst>
          <pc:docMk/>
          <pc:sldMk cId="2747095923" sldId="784"/>
        </pc:sldMkLst>
        <pc:spChg chg="mod">
          <ac:chgData name="Robert Snyder" userId="4e40d1e018eb8d43" providerId="LiveId" clId="{2D7B3C11-AF4E-48FC-B427-96462EF00999}" dt="2025-09-20T15:33:33.542" v="6036" actId="6549"/>
          <ac:spMkLst>
            <pc:docMk/>
            <pc:sldMk cId="2747095923" sldId="784"/>
            <ac:spMk id="6" creationId="{AB04AF4D-2670-779B-CFEF-25D4E9D5AB0F}"/>
          </ac:spMkLst>
        </pc:spChg>
        <pc:spChg chg="add mod">
          <ac:chgData name="Robert Snyder" userId="4e40d1e018eb8d43" providerId="LiveId" clId="{2D7B3C11-AF4E-48FC-B427-96462EF00999}" dt="2025-09-20T03:05:14.339" v="2971" actId="1076"/>
          <ac:spMkLst>
            <pc:docMk/>
            <pc:sldMk cId="2747095923" sldId="784"/>
            <ac:spMk id="18" creationId="{0FDC74F1-ED4B-1BC3-C113-90B330DF9ECD}"/>
          </ac:spMkLst>
        </pc:spChg>
        <pc:spChg chg="add mod">
          <ac:chgData name="Robert Snyder" userId="4e40d1e018eb8d43" providerId="LiveId" clId="{2D7B3C11-AF4E-48FC-B427-96462EF00999}" dt="2025-09-20T03:05:14.339" v="2971" actId="1076"/>
          <ac:spMkLst>
            <pc:docMk/>
            <pc:sldMk cId="2747095923" sldId="784"/>
            <ac:spMk id="19" creationId="{382CCFD5-B047-52B3-2BFB-A3E54A1A2B70}"/>
          </ac:spMkLst>
        </pc:spChg>
        <pc:spChg chg="add mod">
          <ac:chgData name="Robert Snyder" userId="4e40d1e018eb8d43" providerId="LiveId" clId="{2D7B3C11-AF4E-48FC-B427-96462EF00999}" dt="2025-09-20T20:19:32.768" v="6351" actId="1076"/>
          <ac:spMkLst>
            <pc:docMk/>
            <pc:sldMk cId="2747095923" sldId="784"/>
            <ac:spMk id="24" creationId="{0A904665-8264-9A5E-EDFF-D943DA25E2F6}"/>
          </ac:spMkLst>
        </pc:spChg>
        <pc:grpChg chg="add del mod">
          <ac:chgData name="Robert Snyder" userId="4e40d1e018eb8d43" providerId="LiveId" clId="{2D7B3C11-AF4E-48FC-B427-96462EF00999}" dt="2025-09-20T02:56:41.838" v="2834" actId="14100"/>
          <ac:grpSpMkLst>
            <pc:docMk/>
            <pc:sldMk cId="2747095923" sldId="784"/>
            <ac:grpSpMk id="16" creationId="{E7AFC191-0D2E-E05D-F130-F48F6293239B}"/>
          </ac:grpSpMkLst>
        </pc:grpChg>
        <pc:grpChg chg="add del mod">
          <ac:chgData name="Robert Snyder" userId="4e40d1e018eb8d43" providerId="LiveId" clId="{2D7B3C11-AF4E-48FC-B427-96462EF00999}" dt="2025-09-20T02:57:10.616" v="2837" actId="14100"/>
          <ac:grpSpMkLst>
            <pc:docMk/>
            <pc:sldMk cId="2747095923" sldId="784"/>
            <ac:grpSpMk id="17" creationId="{384C4DBB-BECB-82BB-5870-852EAE136469}"/>
          </ac:grpSpMkLst>
        </pc:grpChg>
        <pc:picChg chg="add mod modCrop">
          <ac:chgData name="Robert Snyder" userId="4e40d1e018eb8d43" providerId="LiveId" clId="{2D7B3C11-AF4E-48FC-B427-96462EF00999}" dt="2025-09-20T02:45:46.897" v="2482" actId="164"/>
          <ac:picMkLst>
            <pc:docMk/>
            <pc:sldMk cId="2747095923" sldId="784"/>
            <ac:picMk id="8" creationId="{FF875CC1-47DF-D02C-2207-D6457EF55171}"/>
          </ac:picMkLst>
        </pc:picChg>
        <pc:picChg chg="add mod modCrop">
          <ac:chgData name="Robert Snyder" userId="4e40d1e018eb8d43" providerId="LiveId" clId="{2D7B3C11-AF4E-48FC-B427-96462EF00999}" dt="2025-09-20T02:46:17.787" v="2510" actId="164"/>
          <ac:picMkLst>
            <pc:docMk/>
            <pc:sldMk cId="2747095923" sldId="784"/>
            <ac:picMk id="11" creationId="{EFC37FD1-E459-3B4C-E3CD-0A25BD490889}"/>
          </ac:picMkLst>
        </pc:picChg>
        <pc:picChg chg="add mod ord modCrop">
          <ac:chgData name="Robert Snyder" userId="4e40d1e018eb8d43" providerId="LiveId" clId="{2D7B3C11-AF4E-48FC-B427-96462EF00999}" dt="2025-09-20T02:46:17.787" v="2510" actId="164"/>
          <ac:picMkLst>
            <pc:docMk/>
            <pc:sldMk cId="2747095923" sldId="784"/>
            <ac:picMk id="12" creationId="{623AF1FB-8D7D-5058-542C-D101E4E10460}"/>
          </ac:picMkLst>
        </pc:picChg>
        <pc:picChg chg="add mod modCrop">
          <ac:chgData name="Robert Snyder" userId="4e40d1e018eb8d43" providerId="LiveId" clId="{2D7B3C11-AF4E-48FC-B427-96462EF00999}" dt="2025-09-20T02:45:46.897" v="2482" actId="164"/>
          <ac:picMkLst>
            <pc:docMk/>
            <pc:sldMk cId="2747095923" sldId="784"/>
            <ac:picMk id="13" creationId="{3DC6EEDB-3508-9F8C-18A7-5DFBA6981DA7}"/>
          </ac:picMkLst>
        </pc:picChg>
      </pc:sldChg>
      <pc:sldChg chg="addSp delSp modSp add mod modAnim">
        <pc:chgData name="Robert Snyder" userId="4e40d1e018eb8d43" providerId="LiveId" clId="{2D7B3C11-AF4E-48FC-B427-96462EF00999}" dt="2025-10-10T03:07:16.781" v="7281"/>
        <pc:sldMkLst>
          <pc:docMk/>
          <pc:sldMk cId="3163132406" sldId="785"/>
        </pc:sldMkLst>
        <pc:spChg chg="mod">
          <ac:chgData name="Robert Snyder" userId="4e40d1e018eb8d43" providerId="LiveId" clId="{2D7B3C11-AF4E-48FC-B427-96462EF00999}" dt="2025-10-10T03:07:16.781" v="7281"/>
          <ac:spMkLst>
            <pc:docMk/>
            <pc:sldMk cId="3163132406" sldId="785"/>
            <ac:spMk id="2" creationId="{127DF2B8-023C-20F9-AD22-1569FF92BEA5}"/>
          </ac:spMkLst>
        </pc:spChg>
        <pc:spChg chg="mod">
          <ac:chgData name="Robert Snyder" userId="4e40d1e018eb8d43" providerId="LiveId" clId="{2D7B3C11-AF4E-48FC-B427-96462EF00999}" dt="2025-10-10T03:07:16.781" v="7281"/>
          <ac:spMkLst>
            <pc:docMk/>
            <pc:sldMk cId="3163132406" sldId="785"/>
            <ac:spMk id="3" creationId="{0A83FAE8-BD40-A3DF-B30E-4E0E2062BF52}"/>
          </ac:spMkLst>
        </pc:spChg>
        <pc:spChg chg="mod">
          <ac:chgData name="Robert Snyder" userId="4e40d1e018eb8d43" providerId="LiveId" clId="{2D7B3C11-AF4E-48FC-B427-96462EF00999}" dt="2025-10-10T03:07:16.781" v="7281"/>
          <ac:spMkLst>
            <pc:docMk/>
            <pc:sldMk cId="3163132406" sldId="785"/>
            <ac:spMk id="4" creationId="{C22EA5AA-4E28-AA35-F08C-67488B26D95F}"/>
          </ac:spMkLst>
        </pc:spChg>
        <pc:spChg chg="mod">
          <ac:chgData name="Robert Snyder" userId="4e40d1e018eb8d43" providerId="LiveId" clId="{2D7B3C11-AF4E-48FC-B427-96462EF00999}" dt="2025-09-20T05:15:43.523" v="4019" actId="6549"/>
          <ac:spMkLst>
            <pc:docMk/>
            <pc:sldMk cId="3163132406" sldId="785"/>
            <ac:spMk id="6" creationId="{8F84EE74-A4E2-3A71-B27D-444291906111}"/>
          </ac:spMkLst>
        </pc:spChg>
        <pc:spChg chg="mod">
          <ac:chgData name="Robert Snyder" userId="4e40d1e018eb8d43" providerId="LiveId" clId="{2D7B3C11-AF4E-48FC-B427-96462EF00999}" dt="2025-09-20T15:42:16.457" v="6050" actId="404"/>
          <ac:spMkLst>
            <pc:docMk/>
            <pc:sldMk cId="3163132406" sldId="785"/>
            <ac:spMk id="10" creationId="{7BF22EDB-684D-8B2B-44B6-EB24FA325373}"/>
          </ac:spMkLst>
        </pc:spChg>
        <pc:spChg chg="add mod">
          <ac:chgData name="Robert Snyder" userId="4e40d1e018eb8d43" providerId="LiveId" clId="{2D7B3C11-AF4E-48FC-B427-96462EF00999}" dt="2025-09-20T19:21:47.730" v="6265" actId="6549"/>
          <ac:spMkLst>
            <pc:docMk/>
            <pc:sldMk cId="3163132406" sldId="785"/>
            <ac:spMk id="14" creationId="{C475AE18-FBB9-529C-B25A-03AE5846BA1C}"/>
          </ac:spMkLst>
        </pc:spChg>
        <pc:picChg chg="add mod modCrop">
          <ac:chgData name="Robert Snyder" userId="4e40d1e018eb8d43" providerId="LiveId" clId="{2D7B3C11-AF4E-48FC-B427-96462EF00999}" dt="2025-09-20T05:37:01.920" v="4166" actId="1076"/>
          <ac:picMkLst>
            <pc:docMk/>
            <pc:sldMk cId="3163132406" sldId="785"/>
            <ac:picMk id="13" creationId="{E7550CDE-70A2-B370-BF47-A78720A8887A}"/>
          </ac:picMkLst>
        </pc:picChg>
        <pc:picChg chg="add mod">
          <ac:chgData name="Robert Snyder" userId="4e40d1e018eb8d43" providerId="LiveId" clId="{2D7B3C11-AF4E-48FC-B427-96462EF00999}" dt="2025-09-20T05:36:58.852" v="4165" actId="1076"/>
          <ac:picMkLst>
            <pc:docMk/>
            <pc:sldMk cId="3163132406" sldId="785"/>
            <ac:picMk id="5128" creationId="{3EDDD9B0-0021-E85C-78FA-ACB6A8F60F65}"/>
          </ac:picMkLst>
        </pc:picChg>
        <pc:picChg chg="add mod">
          <ac:chgData name="Robert Snyder" userId="4e40d1e018eb8d43" providerId="LiveId" clId="{2D7B3C11-AF4E-48FC-B427-96462EF00999}" dt="2025-09-20T05:37:05.522" v="4167" actId="1076"/>
          <ac:picMkLst>
            <pc:docMk/>
            <pc:sldMk cId="3163132406" sldId="785"/>
            <ac:picMk id="5134" creationId="{68D216B5-706C-79F6-07BA-FA29B15C05E1}"/>
          </ac:picMkLst>
        </pc:picChg>
      </pc:sldChg>
      <pc:sldChg chg="addSp delSp modSp add mod ord modAnim">
        <pc:chgData name="Robert Snyder" userId="4e40d1e018eb8d43" providerId="LiveId" clId="{2D7B3C11-AF4E-48FC-B427-96462EF00999}" dt="2025-09-20T20:36:55.661" v="6389" actId="404"/>
        <pc:sldMkLst>
          <pc:docMk/>
          <pc:sldMk cId="1252465090" sldId="786"/>
        </pc:sldMkLst>
        <pc:spChg chg="add mod">
          <ac:chgData name="Robert Snyder" userId="4e40d1e018eb8d43" providerId="LiveId" clId="{2D7B3C11-AF4E-48FC-B427-96462EF00999}" dt="2025-09-20T07:03:57.073" v="4884" actId="1076"/>
          <ac:spMkLst>
            <pc:docMk/>
            <pc:sldMk cId="1252465090" sldId="786"/>
            <ac:spMk id="2" creationId="{C4681480-3B39-4124-E07F-CE3725D52D64}"/>
          </ac:spMkLst>
        </pc:spChg>
        <pc:spChg chg="add mod">
          <ac:chgData name="Robert Snyder" userId="4e40d1e018eb8d43" providerId="LiveId" clId="{2D7B3C11-AF4E-48FC-B427-96462EF00999}" dt="2025-09-20T07:03:44.709" v="4879" actId="1076"/>
          <ac:spMkLst>
            <pc:docMk/>
            <pc:sldMk cId="1252465090" sldId="786"/>
            <ac:spMk id="3" creationId="{9C60C34A-3242-2DA0-A1E0-EC08F47A6469}"/>
          </ac:spMkLst>
        </pc:spChg>
        <pc:spChg chg="add mod">
          <ac:chgData name="Robert Snyder" userId="4e40d1e018eb8d43" providerId="LiveId" clId="{2D7B3C11-AF4E-48FC-B427-96462EF00999}" dt="2025-09-20T19:03:15.865" v="6112" actId="20577"/>
          <ac:spMkLst>
            <pc:docMk/>
            <pc:sldMk cId="1252465090" sldId="786"/>
            <ac:spMk id="4" creationId="{2510BBB4-FCE4-CA26-8C2C-430E3D20262F}"/>
          </ac:spMkLst>
        </pc:spChg>
        <pc:spChg chg="add mod">
          <ac:chgData name="Robert Snyder" userId="4e40d1e018eb8d43" providerId="LiveId" clId="{2D7B3C11-AF4E-48FC-B427-96462EF00999}" dt="2025-09-20T20:36:55.661" v="6389" actId="404"/>
          <ac:spMkLst>
            <pc:docMk/>
            <pc:sldMk cId="1252465090" sldId="786"/>
            <ac:spMk id="5" creationId="{E55F052C-16A6-F95B-47D5-80D998808A9E}"/>
          </ac:spMkLst>
        </pc:spChg>
        <pc:spChg chg="mod">
          <ac:chgData name="Robert Snyder" userId="4e40d1e018eb8d43" providerId="LiveId" clId="{2D7B3C11-AF4E-48FC-B427-96462EF00999}" dt="2025-09-20T05:51:59.497" v="4259" actId="6549"/>
          <ac:spMkLst>
            <pc:docMk/>
            <pc:sldMk cId="1252465090" sldId="786"/>
            <ac:spMk id="6" creationId="{A086F597-8B42-BC95-5BD2-0CC81F65EC63}"/>
          </ac:spMkLst>
        </pc:spChg>
        <pc:spChg chg="add mod">
          <ac:chgData name="Robert Snyder" userId="4e40d1e018eb8d43" providerId="LiveId" clId="{2D7B3C11-AF4E-48FC-B427-96462EF00999}" dt="2025-09-20T19:32:37.087" v="6286" actId="20577"/>
          <ac:spMkLst>
            <pc:docMk/>
            <pc:sldMk cId="1252465090" sldId="786"/>
            <ac:spMk id="10" creationId="{13B69A6F-8E05-9B08-7942-4AE048C2863F}"/>
          </ac:spMkLst>
        </pc:spChg>
        <pc:picChg chg="add mod">
          <ac:chgData name="Robert Snyder" userId="4e40d1e018eb8d43" providerId="LiveId" clId="{2D7B3C11-AF4E-48FC-B427-96462EF00999}" dt="2025-09-20T07:03:12.420" v="4875" actId="1076"/>
          <ac:picMkLst>
            <pc:docMk/>
            <pc:sldMk cId="1252465090" sldId="786"/>
            <ac:picMk id="8" creationId="{9D8841FA-F332-4348-2D95-1EA1170169FA}"/>
          </ac:picMkLst>
        </pc:picChg>
        <pc:picChg chg="add mod">
          <ac:chgData name="Robert Snyder" userId="4e40d1e018eb8d43" providerId="LiveId" clId="{2D7B3C11-AF4E-48FC-B427-96462EF00999}" dt="2025-09-20T19:09:01.349" v="6232"/>
          <ac:picMkLst>
            <pc:docMk/>
            <pc:sldMk cId="1252465090" sldId="786"/>
            <ac:picMk id="12" creationId="{A4DB9A87-0615-2CBA-8530-45F2282F2615}"/>
          </ac:picMkLst>
        </pc:picChg>
        <pc:picChg chg="add mod">
          <ac:chgData name="Robert Snyder" userId="4e40d1e018eb8d43" providerId="LiveId" clId="{2D7B3C11-AF4E-48FC-B427-96462EF00999}" dt="2025-09-20T07:03:19.354" v="4876" actId="1076"/>
          <ac:picMkLst>
            <pc:docMk/>
            <pc:sldMk cId="1252465090" sldId="786"/>
            <ac:picMk id="8196" creationId="{FFA2BA05-8173-AA6B-9A2D-3C07C7A857AE}"/>
          </ac:picMkLst>
        </pc:picChg>
        <pc:picChg chg="add mod">
          <ac:chgData name="Robert Snyder" userId="4e40d1e018eb8d43" providerId="LiveId" clId="{2D7B3C11-AF4E-48FC-B427-96462EF00999}" dt="2025-09-20T07:03:25.726" v="4877" actId="1076"/>
          <ac:picMkLst>
            <pc:docMk/>
            <pc:sldMk cId="1252465090" sldId="786"/>
            <ac:picMk id="8198" creationId="{8ED81899-0542-DE4D-15ED-C9DFC16F8FD2}"/>
          </ac:picMkLst>
        </pc:picChg>
      </pc:sldChg>
      <pc:sldChg chg="addSp delSp modSp add mod modAnim">
        <pc:chgData name="Robert Snyder" userId="4e40d1e018eb8d43" providerId="LiveId" clId="{2D7B3C11-AF4E-48FC-B427-96462EF00999}" dt="2025-09-20T20:35:42.875" v="6388" actId="404"/>
        <pc:sldMkLst>
          <pc:docMk/>
          <pc:sldMk cId="3468722185" sldId="787"/>
        </pc:sldMkLst>
        <pc:spChg chg="add mod">
          <ac:chgData name="Robert Snyder" userId="4e40d1e018eb8d43" providerId="LiveId" clId="{2D7B3C11-AF4E-48FC-B427-96462EF00999}" dt="2025-09-20T07:16:13.480" v="5225" actId="1076"/>
          <ac:spMkLst>
            <pc:docMk/>
            <pc:sldMk cId="3468722185" sldId="787"/>
            <ac:spMk id="2" creationId="{4DBB7594-E279-53C0-D4FA-816AB7FAE2E3}"/>
          </ac:spMkLst>
        </pc:spChg>
        <pc:spChg chg="add mod">
          <ac:chgData name="Robert Snyder" userId="4e40d1e018eb8d43" providerId="LiveId" clId="{2D7B3C11-AF4E-48FC-B427-96462EF00999}" dt="2025-09-20T07:16:25.630" v="5227" actId="1076"/>
          <ac:spMkLst>
            <pc:docMk/>
            <pc:sldMk cId="3468722185" sldId="787"/>
            <ac:spMk id="3" creationId="{9639E19B-894F-B813-15A0-11195E53DD66}"/>
          </ac:spMkLst>
        </pc:spChg>
        <pc:spChg chg="add mod">
          <ac:chgData name="Robert Snyder" userId="4e40d1e018eb8d43" providerId="LiveId" clId="{2D7B3C11-AF4E-48FC-B427-96462EF00999}" dt="2025-09-20T07:16:37.772" v="5228" actId="1076"/>
          <ac:spMkLst>
            <pc:docMk/>
            <pc:sldMk cId="3468722185" sldId="787"/>
            <ac:spMk id="4" creationId="{1E0CFCD7-34AB-F67E-C401-8B30BE84E7CD}"/>
          </ac:spMkLst>
        </pc:spChg>
        <pc:spChg chg="add mod">
          <ac:chgData name="Robert Snyder" userId="4e40d1e018eb8d43" providerId="LiveId" clId="{2D7B3C11-AF4E-48FC-B427-96462EF00999}" dt="2025-09-20T20:35:42.875" v="6388" actId="404"/>
          <ac:spMkLst>
            <pc:docMk/>
            <pc:sldMk cId="3468722185" sldId="787"/>
            <ac:spMk id="5" creationId="{706C4C96-86E4-A1E5-7D12-024AE909ADFA}"/>
          </ac:spMkLst>
        </pc:spChg>
        <pc:spChg chg="mod">
          <ac:chgData name="Robert Snyder" userId="4e40d1e018eb8d43" providerId="LiveId" clId="{2D7B3C11-AF4E-48FC-B427-96462EF00999}" dt="2025-09-20T07:04:49.230" v="4895" actId="20577"/>
          <ac:spMkLst>
            <pc:docMk/>
            <pc:sldMk cId="3468722185" sldId="787"/>
            <ac:spMk id="6" creationId="{D6BA6089-F85B-77A1-9835-7FC2E05A14BC}"/>
          </ac:spMkLst>
        </pc:spChg>
        <pc:picChg chg="add mod">
          <ac:chgData name="Robert Snyder" userId="4e40d1e018eb8d43" providerId="LiveId" clId="{2D7B3C11-AF4E-48FC-B427-96462EF00999}" dt="2025-09-20T07:15:50.692" v="5212" actId="1076"/>
          <ac:picMkLst>
            <pc:docMk/>
            <pc:sldMk cId="3468722185" sldId="787"/>
            <ac:picMk id="10" creationId="{73BE81E2-FF40-45E1-F825-D72AB092B1C8}"/>
          </ac:picMkLst>
        </pc:picChg>
        <pc:picChg chg="add mod">
          <ac:chgData name="Robert Snyder" userId="4e40d1e018eb8d43" providerId="LiveId" clId="{2D7B3C11-AF4E-48FC-B427-96462EF00999}" dt="2025-09-20T07:15:55.386" v="5213" actId="1076"/>
          <ac:picMkLst>
            <pc:docMk/>
            <pc:sldMk cId="3468722185" sldId="787"/>
            <ac:picMk id="7170" creationId="{2F776410-0784-490D-78AA-ACB7CF20681B}"/>
          </ac:picMkLst>
        </pc:picChg>
        <pc:picChg chg="add mod">
          <ac:chgData name="Robert Snyder" userId="4e40d1e018eb8d43" providerId="LiveId" clId="{2D7B3C11-AF4E-48FC-B427-96462EF00999}" dt="2025-09-20T07:15:33.274" v="5211" actId="12789"/>
          <ac:picMkLst>
            <pc:docMk/>
            <pc:sldMk cId="3468722185" sldId="787"/>
            <ac:picMk id="7174" creationId="{11909457-CAD6-7C54-FD39-78B59923E644}"/>
          </ac:picMkLst>
        </pc:picChg>
      </pc:sldChg>
      <pc:sldChg chg="add del">
        <pc:chgData name="Robert Snyder" userId="4e40d1e018eb8d43" providerId="LiveId" clId="{2D7B3C11-AF4E-48FC-B427-96462EF00999}" dt="2025-09-20T16:01:17.256" v="6076" actId="47"/>
        <pc:sldMkLst>
          <pc:docMk/>
          <pc:sldMk cId="3327386495" sldId="788"/>
        </pc:sldMkLst>
      </pc:sldChg>
      <pc:sldChg chg="add del">
        <pc:chgData name="Robert Snyder" userId="4e40d1e018eb8d43" providerId="LiveId" clId="{2D7B3C11-AF4E-48FC-B427-96462EF00999}" dt="2025-09-20T16:01:17.256" v="6076" actId="47"/>
        <pc:sldMkLst>
          <pc:docMk/>
          <pc:sldMk cId="621570775" sldId="789"/>
        </pc:sldMkLst>
      </pc:sldChg>
      <pc:sldChg chg="add del">
        <pc:chgData name="Robert Snyder" userId="4e40d1e018eb8d43" providerId="LiveId" clId="{2D7B3C11-AF4E-48FC-B427-96462EF00999}" dt="2025-09-20T16:01:17.256" v="6076" actId="47"/>
        <pc:sldMkLst>
          <pc:docMk/>
          <pc:sldMk cId="3402738710" sldId="790"/>
        </pc:sldMkLst>
      </pc:sldChg>
      <pc:sldChg chg="add del">
        <pc:chgData name="Robert Snyder" userId="4e40d1e018eb8d43" providerId="LiveId" clId="{2D7B3C11-AF4E-48FC-B427-96462EF00999}" dt="2025-09-20T16:01:17.256" v="6076" actId="47"/>
        <pc:sldMkLst>
          <pc:docMk/>
          <pc:sldMk cId="764059763" sldId="791"/>
        </pc:sldMkLst>
      </pc:sldChg>
      <pc:sldChg chg="add del">
        <pc:chgData name="Robert Snyder" userId="4e40d1e018eb8d43" providerId="LiveId" clId="{2D7B3C11-AF4E-48FC-B427-96462EF00999}" dt="2025-09-20T16:01:17.256" v="6076" actId="47"/>
        <pc:sldMkLst>
          <pc:docMk/>
          <pc:sldMk cId="3392512805" sldId="792"/>
        </pc:sldMkLst>
      </pc:sldChg>
      <pc:sldChg chg="modSp add">
        <pc:chgData name="Robert Snyder" userId="4e40d1e018eb8d43" providerId="LiveId" clId="{2D7B3C11-AF4E-48FC-B427-96462EF00999}" dt="2025-09-28T05:37:50.143" v="7209" actId="207"/>
        <pc:sldMkLst>
          <pc:docMk/>
          <pc:sldMk cId="2861882028" sldId="793"/>
        </pc:sldMkLst>
        <pc:spChg chg="mod">
          <ac:chgData name="Robert Snyder" userId="4e40d1e018eb8d43" providerId="LiveId" clId="{2D7B3C11-AF4E-48FC-B427-96462EF00999}" dt="2025-09-28T05:37:43.109" v="7208" actId="207"/>
          <ac:spMkLst>
            <pc:docMk/>
            <pc:sldMk cId="2861882028" sldId="793"/>
            <ac:spMk id="14" creationId="{16D0937F-5F4F-2E5A-8716-35C21AC5EFE1}"/>
          </ac:spMkLst>
        </pc:spChg>
        <pc:spChg chg="mod">
          <ac:chgData name="Robert Snyder" userId="4e40d1e018eb8d43" providerId="LiveId" clId="{2D7B3C11-AF4E-48FC-B427-96462EF00999}" dt="2025-09-28T05:37:50.143" v="7209" actId="207"/>
          <ac:spMkLst>
            <pc:docMk/>
            <pc:sldMk cId="2861882028" sldId="793"/>
            <ac:spMk id="15" creationId="{EDE3864D-C7DD-9DBF-5879-3102D8BD007E}"/>
          </ac:spMkLst>
        </pc:spChg>
      </pc:sldChg>
      <pc:sldChg chg="addSp modSp add">
        <pc:chgData name="Robert Snyder" userId="4e40d1e018eb8d43" providerId="LiveId" clId="{2D7B3C11-AF4E-48FC-B427-96462EF00999}" dt="2025-10-10T03:16:29.809" v="7301"/>
        <pc:sldMkLst>
          <pc:docMk/>
          <pc:sldMk cId="1276773807" sldId="794"/>
        </pc:sldMkLst>
        <pc:picChg chg="add mod">
          <ac:chgData name="Robert Snyder" userId="4e40d1e018eb8d43" providerId="LiveId" clId="{2D7B3C11-AF4E-48FC-B427-96462EF00999}" dt="2025-10-10T03:16:29.809" v="7301"/>
          <ac:picMkLst>
            <pc:docMk/>
            <pc:sldMk cId="1276773807" sldId="794"/>
            <ac:picMk id="3" creationId="{9A091FB5-4731-EAE8-CF74-176C0281581A}"/>
          </ac:picMkLst>
        </pc:picChg>
      </pc:sldChg>
      <pc:sldChg chg="delSp add del mod delAnim">
        <pc:chgData name="Robert Snyder" userId="4e40d1e018eb8d43" providerId="LiveId" clId="{2D7B3C11-AF4E-48FC-B427-96462EF00999}" dt="2025-09-20T15:13:53.470" v="5878" actId="47"/>
        <pc:sldMkLst>
          <pc:docMk/>
          <pc:sldMk cId="262965842" sldId="795"/>
        </pc:sldMkLst>
      </pc:sldChg>
      <pc:sldChg chg="add">
        <pc:chgData name="Robert Snyder" userId="4e40d1e018eb8d43" providerId="LiveId" clId="{2D7B3C11-AF4E-48FC-B427-96462EF00999}" dt="2025-10-10T02:45:55.120" v="7221"/>
        <pc:sldMkLst>
          <pc:docMk/>
          <pc:sldMk cId="3099783269" sldId="809"/>
        </pc:sldMkLst>
      </pc:sldChg>
      <pc:sldChg chg="add">
        <pc:chgData name="Robert Snyder" userId="4e40d1e018eb8d43" providerId="LiveId" clId="{2D7B3C11-AF4E-48FC-B427-96462EF00999}" dt="2025-10-10T02:43:48.279" v="7218"/>
        <pc:sldMkLst>
          <pc:docMk/>
          <pc:sldMk cId="2267956133" sldId="811"/>
        </pc:sldMkLst>
      </pc:sldChg>
      <pc:sldChg chg="modSp add mod">
        <pc:chgData name="Robert Snyder" userId="4e40d1e018eb8d43" providerId="LiveId" clId="{2D7B3C11-AF4E-48FC-B427-96462EF00999}" dt="2025-10-10T14:05:24.427" v="7310" actId="1076"/>
        <pc:sldMkLst>
          <pc:docMk/>
          <pc:sldMk cId="154922604" sldId="812"/>
        </pc:sldMkLst>
        <pc:spChg chg="mod">
          <ac:chgData name="Robert Snyder" userId="4e40d1e018eb8d43" providerId="LiveId" clId="{2D7B3C11-AF4E-48FC-B427-96462EF00999}" dt="2025-10-10T14:05:24.427" v="7310" actId="1076"/>
          <ac:spMkLst>
            <pc:docMk/>
            <pc:sldMk cId="154922604" sldId="812"/>
            <ac:spMk id="12" creationId="{DCD8844B-8E0A-69E5-6543-483CC235B61A}"/>
          </ac:spMkLst>
        </pc:spChg>
      </pc:sldChg>
      <pc:sldChg chg="add">
        <pc:chgData name="Robert Snyder" userId="4e40d1e018eb8d43" providerId="LiveId" clId="{2D7B3C11-AF4E-48FC-B427-96462EF00999}" dt="2025-10-10T02:46:48.199" v="7224"/>
        <pc:sldMkLst>
          <pc:docMk/>
          <pc:sldMk cId="4223179425" sldId="813"/>
        </pc:sldMkLst>
      </pc:sldChg>
      <pc:sldChg chg="add">
        <pc:chgData name="Robert Snyder" userId="4e40d1e018eb8d43" providerId="LiveId" clId="{2D7B3C11-AF4E-48FC-B427-96462EF00999}" dt="2025-10-10T02:47:18.266" v="7226"/>
        <pc:sldMkLst>
          <pc:docMk/>
          <pc:sldMk cId="3961350324" sldId="814"/>
        </pc:sldMkLst>
      </pc:sldChg>
      <pc:sldChg chg="modSp add del mod">
        <pc:chgData name="Robert Snyder" userId="4e40d1e018eb8d43" providerId="LiveId" clId="{2D7B3C11-AF4E-48FC-B427-96462EF00999}" dt="2025-10-10T14:19:51.160" v="7391" actId="47"/>
        <pc:sldMkLst>
          <pc:docMk/>
          <pc:sldMk cId="1500913451" sldId="815"/>
        </pc:sldMkLst>
        <pc:spChg chg="mod">
          <ac:chgData name="Robert Snyder" userId="4e40d1e018eb8d43" providerId="LiveId" clId="{2D7B3C11-AF4E-48FC-B427-96462EF00999}" dt="2025-10-10T14:09:21.413" v="7360" actId="6549"/>
          <ac:spMkLst>
            <pc:docMk/>
            <pc:sldMk cId="1500913451" sldId="815"/>
            <ac:spMk id="3" creationId="{5EA60CDD-4F2F-A4F3-814E-E9F13C3FB40A}"/>
          </ac:spMkLst>
        </pc:spChg>
        <pc:spChg chg="mod">
          <ac:chgData name="Robert Snyder" userId="4e40d1e018eb8d43" providerId="LiveId" clId="{2D7B3C11-AF4E-48FC-B427-96462EF00999}" dt="2025-10-10T14:09:27.549" v="7376" actId="6549"/>
          <ac:spMkLst>
            <pc:docMk/>
            <pc:sldMk cId="1500913451" sldId="815"/>
            <ac:spMk id="7" creationId="{68BC4EAE-A653-B5BD-1A38-41F44350FD6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84C53-FC62-4D0A-A950-4A53E391965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</dgm:pt>
    <dgm:pt modelId="{9B0E6E6A-1699-47BD-8859-786D7CD089BF}">
      <dgm:prSet phldrT="[Text]" custT="1"/>
      <dgm:spPr>
        <a:solidFill>
          <a:srgbClr val="00A36C"/>
        </a:solidFill>
      </dgm:spPr>
      <dgm:t>
        <a:bodyPr/>
        <a:lstStyle/>
        <a:p>
          <a:endParaRPr lang="en-US" sz="1600" b="1" i="0" dirty="0"/>
        </a:p>
      </dgm:t>
    </dgm:pt>
    <dgm:pt modelId="{A16D02E2-3252-48BE-B271-418DAE025803}" type="parTrans" cxnId="{C3CB5F75-EAAD-432A-B57B-2CE61D9037F1}">
      <dgm:prSet/>
      <dgm:spPr/>
      <dgm:t>
        <a:bodyPr/>
        <a:lstStyle/>
        <a:p>
          <a:endParaRPr lang="en-US" sz="1600" b="0" i="0"/>
        </a:p>
      </dgm:t>
    </dgm:pt>
    <dgm:pt modelId="{2121A739-E961-4DFB-8512-CABA63DFBA5B}" type="sibTrans" cxnId="{C3CB5F75-EAAD-432A-B57B-2CE61D9037F1}">
      <dgm:prSet/>
      <dgm:spPr/>
      <dgm:t>
        <a:bodyPr/>
        <a:lstStyle/>
        <a:p>
          <a:endParaRPr lang="en-US" sz="1600" b="0" i="0"/>
        </a:p>
      </dgm:t>
    </dgm:pt>
    <dgm:pt modelId="{537B0F5D-A4C3-4020-B0E3-94FDED1BB061}">
      <dgm:prSet phldrT="[Text]" custT="1"/>
      <dgm:spPr>
        <a:solidFill>
          <a:srgbClr val="00A36C"/>
        </a:solidFill>
      </dgm:spPr>
      <dgm:t>
        <a:bodyPr/>
        <a:lstStyle/>
        <a:p>
          <a:endParaRPr lang="en-US" sz="1600" b="0" i="0" dirty="0"/>
        </a:p>
      </dgm:t>
    </dgm:pt>
    <dgm:pt modelId="{F203026B-F586-43EC-A9D2-3268DA6B8AD0}" type="parTrans" cxnId="{22DC8AC2-6E42-415A-AE0B-C3C8D463E1A9}">
      <dgm:prSet/>
      <dgm:spPr/>
      <dgm:t>
        <a:bodyPr/>
        <a:lstStyle/>
        <a:p>
          <a:endParaRPr lang="en-US" sz="1600" b="0" i="0"/>
        </a:p>
      </dgm:t>
    </dgm:pt>
    <dgm:pt modelId="{9BCCF138-8B79-4F47-9CF2-6AA43B0B8F69}" type="sibTrans" cxnId="{22DC8AC2-6E42-415A-AE0B-C3C8D463E1A9}">
      <dgm:prSet/>
      <dgm:spPr/>
      <dgm:t>
        <a:bodyPr/>
        <a:lstStyle/>
        <a:p>
          <a:endParaRPr lang="en-US" sz="1600" b="0" i="0"/>
        </a:p>
      </dgm:t>
    </dgm:pt>
    <dgm:pt modelId="{BBC4D81F-DF46-4BD9-BBA3-F889E13CC662}">
      <dgm:prSet phldrT="[Text]" custT="1"/>
      <dgm:spPr>
        <a:solidFill>
          <a:srgbClr val="00A36C"/>
        </a:solidFill>
      </dgm:spPr>
      <dgm:t>
        <a:bodyPr/>
        <a:lstStyle/>
        <a:p>
          <a:endParaRPr lang="en-US" sz="1600" b="1" i="0" dirty="0"/>
        </a:p>
      </dgm:t>
    </dgm:pt>
    <dgm:pt modelId="{9C40E240-9238-4481-962F-480B7BC30795}" type="parTrans" cxnId="{737DDDBA-1AF9-49AD-B0D6-31AF3907255E}">
      <dgm:prSet/>
      <dgm:spPr/>
      <dgm:t>
        <a:bodyPr/>
        <a:lstStyle/>
        <a:p>
          <a:endParaRPr lang="en-US" sz="1600" b="0" i="0"/>
        </a:p>
      </dgm:t>
    </dgm:pt>
    <dgm:pt modelId="{0BABF402-031F-4B00-A376-458B6B536B69}" type="sibTrans" cxnId="{737DDDBA-1AF9-49AD-B0D6-31AF3907255E}">
      <dgm:prSet/>
      <dgm:spPr/>
      <dgm:t>
        <a:bodyPr/>
        <a:lstStyle/>
        <a:p>
          <a:endParaRPr lang="en-US" sz="1600" b="0" i="0"/>
        </a:p>
      </dgm:t>
    </dgm:pt>
    <dgm:pt modelId="{FF4D7376-1CCF-4B87-9EAE-048E79324332}">
      <dgm:prSet phldrT="[Text]" custT="1"/>
      <dgm:spPr>
        <a:solidFill>
          <a:srgbClr val="00A36C"/>
        </a:solidFill>
      </dgm:spPr>
      <dgm:t>
        <a:bodyPr/>
        <a:lstStyle/>
        <a:p>
          <a:endParaRPr lang="en-US" sz="1600" b="0" i="0" dirty="0"/>
        </a:p>
      </dgm:t>
    </dgm:pt>
    <dgm:pt modelId="{103CC960-B23C-4FC1-9DD2-83B299912422}" type="parTrans" cxnId="{A51024E7-B86E-44EE-AC56-655CA9BD4327}">
      <dgm:prSet/>
      <dgm:spPr/>
      <dgm:t>
        <a:bodyPr/>
        <a:lstStyle/>
        <a:p>
          <a:endParaRPr lang="en-US" sz="1600" b="0" i="0"/>
        </a:p>
      </dgm:t>
    </dgm:pt>
    <dgm:pt modelId="{4C11FBC1-0C0E-4AC2-9761-D34E952EF3B4}" type="sibTrans" cxnId="{A51024E7-B86E-44EE-AC56-655CA9BD4327}">
      <dgm:prSet/>
      <dgm:spPr/>
      <dgm:t>
        <a:bodyPr/>
        <a:lstStyle/>
        <a:p>
          <a:endParaRPr lang="en-US" sz="1600" b="0" i="0"/>
        </a:p>
      </dgm:t>
    </dgm:pt>
    <dgm:pt modelId="{8065E388-9B20-4928-9B7B-E4DB32D1E5C1}" type="pres">
      <dgm:prSet presAssocID="{D2084C53-FC62-4D0A-A950-4A53E3919652}" presName="compositeShape" presStyleCnt="0">
        <dgm:presLayoutVars>
          <dgm:chMax val="9"/>
          <dgm:dir/>
          <dgm:resizeHandles val="exact"/>
        </dgm:presLayoutVars>
      </dgm:prSet>
      <dgm:spPr/>
    </dgm:pt>
    <dgm:pt modelId="{357BEF06-ABE2-4F73-B94C-A2E4D4F822DD}" type="pres">
      <dgm:prSet presAssocID="{D2084C53-FC62-4D0A-A950-4A53E3919652}" presName="triangle1" presStyleLbl="node1" presStyleIdx="0" presStyleCnt="4">
        <dgm:presLayoutVars>
          <dgm:bulletEnabled val="1"/>
        </dgm:presLayoutVars>
      </dgm:prSet>
      <dgm:spPr/>
    </dgm:pt>
    <dgm:pt modelId="{D9ABF694-4E9F-4A09-BEF4-AD211387DD0C}" type="pres">
      <dgm:prSet presAssocID="{D2084C53-FC62-4D0A-A950-4A53E3919652}" presName="triangle2" presStyleLbl="node1" presStyleIdx="1" presStyleCnt="4">
        <dgm:presLayoutVars>
          <dgm:bulletEnabled val="1"/>
        </dgm:presLayoutVars>
      </dgm:prSet>
      <dgm:spPr/>
    </dgm:pt>
    <dgm:pt modelId="{FEF9DB93-82B5-45EB-AB21-BDE30134F5DC}" type="pres">
      <dgm:prSet presAssocID="{D2084C53-FC62-4D0A-A950-4A53E3919652}" presName="triangle3" presStyleLbl="node1" presStyleIdx="2" presStyleCnt="4">
        <dgm:presLayoutVars>
          <dgm:bulletEnabled val="1"/>
        </dgm:presLayoutVars>
      </dgm:prSet>
      <dgm:spPr/>
    </dgm:pt>
    <dgm:pt modelId="{BBFB8101-6DC5-4514-8C5C-74D338F9E8E9}" type="pres">
      <dgm:prSet presAssocID="{D2084C53-FC62-4D0A-A950-4A53E3919652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C08F06E-BED8-4B63-A1AD-6923CBD4ABF7}" type="presOf" srcId="{FF4D7376-1CCF-4B87-9EAE-048E79324332}" destId="{BBFB8101-6DC5-4514-8C5C-74D338F9E8E9}" srcOrd="0" destOrd="0" presId="urn:microsoft.com/office/officeart/2005/8/layout/pyramid4"/>
    <dgm:cxn modelId="{C3CB5F75-EAAD-432A-B57B-2CE61D9037F1}" srcId="{D2084C53-FC62-4D0A-A950-4A53E3919652}" destId="{9B0E6E6A-1699-47BD-8859-786D7CD089BF}" srcOrd="0" destOrd="0" parTransId="{A16D02E2-3252-48BE-B271-418DAE025803}" sibTransId="{2121A739-E961-4DFB-8512-CABA63DFBA5B}"/>
    <dgm:cxn modelId="{27194889-CE54-4586-B09D-8F7E6021A8B3}" type="presOf" srcId="{D2084C53-FC62-4D0A-A950-4A53E3919652}" destId="{8065E388-9B20-4928-9B7B-E4DB32D1E5C1}" srcOrd="0" destOrd="0" presId="urn:microsoft.com/office/officeart/2005/8/layout/pyramid4"/>
    <dgm:cxn modelId="{14FE8299-D527-4E15-88E9-CE788B2B7C55}" type="presOf" srcId="{537B0F5D-A4C3-4020-B0E3-94FDED1BB061}" destId="{D9ABF694-4E9F-4A09-BEF4-AD211387DD0C}" srcOrd="0" destOrd="0" presId="urn:microsoft.com/office/officeart/2005/8/layout/pyramid4"/>
    <dgm:cxn modelId="{737DDDBA-1AF9-49AD-B0D6-31AF3907255E}" srcId="{D2084C53-FC62-4D0A-A950-4A53E3919652}" destId="{BBC4D81F-DF46-4BD9-BBA3-F889E13CC662}" srcOrd="2" destOrd="0" parTransId="{9C40E240-9238-4481-962F-480B7BC30795}" sibTransId="{0BABF402-031F-4B00-A376-458B6B536B69}"/>
    <dgm:cxn modelId="{22DC8AC2-6E42-415A-AE0B-C3C8D463E1A9}" srcId="{D2084C53-FC62-4D0A-A950-4A53E3919652}" destId="{537B0F5D-A4C3-4020-B0E3-94FDED1BB061}" srcOrd="1" destOrd="0" parTransId="{F203026B-F586-43EC-A9D2-3268DA6B8AD0}" sibTransId="{9BCCF138-8B79-4F47-9CF2-6AA43B0B8F69}"/>
    <dgm:cxn modelId="{07E5D7DB-4D57-4F22-A43D-F5158B15A3EC}" type="presOf" srcId="{9B0E6E6A-1699-47BD-8859-786D7CD089BF}" destId="{357BEF06-ABE2-4F73-B94C-A2E4D4F822DD}" srcOrd="0" destOrd="0" presId="urn:microsoft.com/office/officeart/2005/8/layout/pyramid4"/>
    <dgm:cxn modelId="{A51024E7-B86E-44EE-AC56-655CA9BD4327}" srcId="{D2084C53-FC62-4D0A-A950-4A53E3919652}" destId="{FF4D7376-1CCF-4B87-9EAE-048E79324332}" srcOrd="3" destOrd="0" parTransId="{103CC960-B23C-4FC1-9DD2-83B299912422}" sibTransId="{4C11FBC1-0C0E-4AC2-9761-D34E952EF3B4}"/>
    <dgm:cxn modelId="{1510E1E8-6C4E-4C4A-990F-FC0673E14DE1}" type="presOf" srcId="{BBC4D81F-DF46-4BD9-BBA3-F889E13CC662}" destId="{FEF9DB93-82B5-45EB-AB21-BDE30134F5DC}" srcOrd="0" destOrd="0" presId="urn:microsoft.com/office/officeart/2005/8/layout/pyramid4"/>
    <dgm:cxn modelId="{8476F6D3-EA93-432F-96E3-81EC59AA8D56}" type="presParOf" srcId="{8065E388-9B20-4928-9B7B-E4DB32D1E5C1}" destId="{357BEF06-ABE2-4F73-B94C-A2E4D4F822DD}" srcOrd="0" destOrd="0" presId="urn:microsoft.com/office/officeart/2005/8/layout/pyramid4"/>
    <dgm:cxn modelId="{C76F47C0-93BA-46E8-A9A5-D745198E275B}" type="presParOf" srcId="{8065E388-9B20-4928-9B7B-E4DB32D1E5C1}" destId="{D9ABF694-4E9F-4A09-BEF4-AD211387DD0C}" srcOrd="1" destOrd="0" presId="urn:microsoft.com/office/officeart/2005/8/layout/pyramid4"/>
    <dgm:cxn modelId="{0560B69A-1EC2-4713-BD2C-57CDBDA76BF9}" type="presParOf" srcId="{8065E388-9B20-4928-9B7B-E4DB32D1E5C1}" destId="{FEF9DB93-82B5-45EB-AB21-BDE30134F5DC}" srcOrd="2" destOrd="0" presId="urn:microsoft.com/office/officeart/2005/8/layout/pyramid4"/>
    <dgm:cxn modelId="{B4EED621-8133-48C2-89F1-D24390229759}" type="presParOf" srcId="{8065E388-9B20-4928-9B7B-E4DB32D1E5C1}" destId="{BBFB8101-6DC5-4514-8C5C-74D338F9E8E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84C53-FC62-4D0A-A950-4A53E391965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</dgm:pt>
    <dgm:pt modelId="{9B0E6E6A-1699-47BD-8859-786D7CD089BF}">
      <dgm:prSet phldrT="[Text]" custT="1"/>
      <dgm:spPr>
        <a:solidFill>
          <a:srgbClr val="DC143C"/>
        </a:solidFill>
      </dgm:spPr>
      <dgm:t>
        <a:bodyPr/>
        <a:lstStyle/>
        <a:p>
          <a:endParaRPr lang="en-US" sz="2800" b="1" i="0" dirty="0"/>
        </a:p>
      </dgm:t>
    </dgm:pt>
    <dgm:pt modelId="{A16D02E2-3252-48BE-B271-418DAE025803}" type="parTrans" cxnId="{C3CB5F75-EAAD-432A-B57B-2CE61D9037F1}">
      <dgm:prSet/>
      <dgm:spPr/>
      <dgm:t>
        <a:bodyPr/>
        <a:lstStyle/>
        <a:p>
          <a:endParaRPr lang="en-US" sz="1600" b="0" i="0"/>
        </a:p>
      </dgm:t>
    </dgm:pt>
    <dgm:pt modelId="{2121A739-E961-4DFB-8512-CABA63DFBA5B}" type="sibTrans" cxnId="{C3CB5F75-EAAD-432A-B57B-2CE61D9037F1}">
      <dgm:prSet/>
      <dgm:spPr/>
      <dgm:t>
        <a:bodyPr/>
        <a:lstStyle/>
        <a:p>
          <a:endParaRPr lang="en-US" sz="1600" b="0" i="0"/>
        </a:p>
      </dgm:t>
    </dgm:pt>
    <dgm:pt modelId="{537B0F5D-A4C3-4020-B0E3-94FDED1BB061}">
      <dgm:prSet phldrT="[Text]" custT="1"/>
      <dgm:spPr>
        <a:solidFill>
          <a:srgbClr val="DC143C"/>
        </a:solidFill>
      </dgm:spPr>
      <dgm:t>
        <a:bodyPr/>
        <a:lstStyle/>
        <a:p>
          <a:endParaRPr lang="en-US" sz="1600" b="1" i="0" dirty="0"/>
        </a:p>
      </dgm:t>
    </dgm:pt>
    <dgm:pt modelId="{F203026B-F586-43EC-A9D2-3268DA6B8AD0}" type="parTrans" cxnId="{22DC8AC2-6E42-415A-AE0B-C3C8D463E1A9}">
      <dgm:prSet/>
      <dgm:spPr/>
      <dgm:t>
        <a:bodyPr/>
        <a:lstStyle/>
        <a:p>
          <a:endParaRPr lang="en-US" sz="1600" b="0" i="0"/>
        </a:p>
      </dgm:t>
    </dgm:pt>
    <dgm:pt modelId="{9BCCF138-8B79-4F47-9CF2-6AA43B0B8F69}" type="sibTrans" cxnId="{22DC8AC2-6E42-415A-AE0B-C3C8D463E1A9}">
      <dgm:prSet/>
      <dgm:spPr/>
      <dgm:t>
        <a:bodyPr/>
        <a:lstStyle/>
        <a:p>
          <a:endParaRPr lang="en-US" sz="1600" b="0" i="0"/>
        </a:p>
      </dgm:t>
    </dgm:pt>
    <dgm:pt modelId="{BBC4D81F-DF46-4BD9-BBA3-F889E13CC662}">
      <dgm:prSet phldrT="[Text]" custT="1"/>
      <dgm:spPr>
        <a:solidFill>
          <a:srgbClr val="DC143C"/>
        </a:solidFill>
      </dgm:spPr>
      <dgm:t>
        <a:bodyPr/>
        <a:lstStyle/>
        <a:p>
          <a:endParaRPr lang="en-US" sz="1600" b="0" i="0" dirty="0"/>
        </a:p>
      </dgm:t>
    </dgm:pt>
    <dgm:pt modelId="{9C40E240-9238-4481-962F-480B7BC30795}" type="parTrans" cxnId="{737DDDBA-1AF9-49AD-B0D6-31AF3907255E}">
      <dgm:prSet/>
      <dgm:spPr/>
      <dgm:t>
        <a:bodyPr/>
        <a:lstStyle/>
        <a:p>
          <a:endParaRPr lang="en-US" sz="1600" b="0" i="0"/>
        </a:p>
      </dgm:t>
    </dgm:pt>
    <dgm:pt modelId="{0BABF402-031F-4B00-A376-458B6B536B69}" type="sibTrans" cxnId="{737DDDBA-1AF9-49AD-B0D6-31AF3907255E}">
      <dgm:prSet/>
      <dgm:spPr/>
      <dgm:t>
        <a:bodyPr/>
        <a:lstStyle/>
        <a:p>
          <a:endParaRPr lang="en-US" sz="1600" b="0" i="0"/>
        </a:p>
      </dgm:t>
    </dgm:pt>
    <dgm:pt modelId="{FF4D7376-1CCF-4B87-9EAE-048E79324332}">
      <dgm:prSet phldrT="[Text]" custT="1"/>
      <dgm:spPr>
        <a:solidFill>
          <a:srgbClr val="DC143C"/>
        </a:solidFill>
      </dgm:spPr>
      <dgm:t>
        <a:bodyPr/>
        <a:lstStyle/>
        <a:p>
          <a:endParaRPr lang="en-US" sz="1600" b="1" i="0" dirty="0"/>
        </a:p>
      </dgm:t>
    </dgm:pt>
    <dgm:pt modelId="{103CC960-B23C-4FC1-9DD2-83B299912422}" type="parTrans" cxnId="{A51024E7-B86E-44EE-AC56-655CA9BD4327}">
      <dgm:prSet/>
      <dgm:spPr/>
      <dgm:t>
        <a:bodyPr/>
        <a:lstStyle/>
        <a:p>
          <a:endParaRPr lang="en-US" sz="1600" b="0" i="0"/>
        </a:p>
      </dgm:t>
    </dgm:pt>
    <dgm:pt modelId="{4C11FBC1-0C0E-4AC2-9761-D34E952EF3B4}" type="sibTrans" cxnId="{A51024E7-B86E-44EE-AC56-655CA9BD4327}">
      <dgm:prSet/>
      <dgm:spPr/>
      <dgm:t>
        <a:bodyPr/>
        <a:lstStyle/>
        <a:p>
          <a:endParaRPr lang="en-US" sz="1600" b="0" i="0"/>
        </a:p>
      </dgm:t>
    </dgm:pt>
    <dgm:pt modelId="{8065E388-9B20-4928-9B7B-E4DB32D1E5C1}" type="pres">
      <dgm:prSet presAssocID="{D2084C53-FC62-4D0A-A950-4A53E3919652}" presName="compositeShape" presStyleCnt="0">
        <dgm:presLayoutVars>
          <dgm:chMax val="9"/>
          <dgm:dir/>
          <dgm:resizeHandles val="exact"/>
        </dgm:presLayoutVars>
      </dgm:prSet>
      <dgm:spPr/>
    </dgm:pt>
    <dgm:pt modelId="{357BEF06-ABE2-4F73-B94C-A2E4D4F822DD}" type="pres">
      <dgm:prSet presAssocID="{D2084C53-FC62-4D0A-A950-4A53E3919652}" presName="triangle1" presStyleLbl="node1" presStyleIdx="0" presStyleCnt="4" custLinFactNeighborX="-757" custLinFactNeighborY="-5136">
        <dgm:presLayoutVars>
          <dgm:bulletEnabled val="1"/>
        </dgm:presLayoutVars>
      </dgm:prSet>
      <dgm:spPr/>
    </dgm:pt>
    <dgm:pt modelId="{D9ABF694-4E9F-4A09-BEF4-AD211387DD0C}" type="pres">
      <dgm:prSet presAssocID="{D2084C53-FC62-4D0A-A950-4A53E3919652}" presName="triangle2" presStyleLbl="node1" presStyleIdx="1" presStyleCnt="4">
        <dgm:presLayoutVars>
          <dgm:bulletEnabled val="1"/>
        </dgm:presLayoutVars>
      </dgm:prSet>
      <dgm:spPr/>
    </dgm:pt>
    <dgm:pt modelId="{FEF9DB93-82B5-45EB-AB21-BDE30134F5DC}" type="pres">
      <dgm:prSet presAssocID="{D2084C53-FC62-4D0A-A950-4A53E3919652}" presName="triangle3" presStyleLbl="node1" presStyleIdx="2" presStyleCnt="4">
        <dgm:presLayoutVars>
          <dgm:bulletEnabled val="1"/>
        </dgm:presLayoutVars>
      </dgm:prSet>
      <dgm:spPr/>
    </dgm:pt>
    <dgm:pt modelId="{BBFB8101-6DC5-4514-8C5C-74D338F9E8E9}" type="pres">
      <dgm:prSet presAssocID="{D2084C53-FC62-4D0A-A950-4A53E3919652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C08F06E-BED8-4B63-A1AD-6923CBD4ABF7}" type="presOf" srcId="{FF4D7376-1CCF-4B87-9EAE-048E79324332}" destId="{BBFB8101-6DC5-4514-8C5C-74D338F9E8E9}" srcOrd="0" destOrd="0" presId="urn:microsoft.com/office/officeart/2005/8/layout/pyramid4"/>
    <dgm:cxn modelId="{C3CB5F75-EAAD-432A-B57B-2CE61D9037F1}" srcId="{D2084C53-FC62-4D0A-A950-4A53E3919652}" destId="{9B0E6E6A-1699-47BD-8859-786D7CD089BF}" srcOrd="0" destOrd="0" parTransId="{A16D02E2-3252-48BE-B271-418DAE025803}" sibTransId="{2121A739-E961-4DFB-8512-CABA63DFBA5B}"/>
    <dgm:cxn modelId="{27194889-CE54-4586-B09D-8F7E6021A8B3}" type="presOf" srcId="{D2084C53-FC62-4D0A-A950-4A53E3919652}" destId="{8065E388-9B20-4928-9B7B-E4DB32D1E5C1}" srcOrd="0" destOrd="0" presId="urn:microsoft.com/office/officeart/2005/8/layout/pyramid4"/>
    <dgm:cxn modelId="{14FE8299-D527-4E15-88E9-CE788B2B7C55}" type="presOf" srcId="{537B0F5D-A4C3-4020-B0E3-94FDED1BB061}" destId="{D9ABF694-4E9F-4A09-BEF4-AD211387DD0C}" srcOrd="0" destOrd="0" presId="urn:microsoft.com/office/officeart/2005/8/layout/pyramid4"/>
    <dgm:cxn modelId="{737DDDBA-1AF9-49AD-B0D6-31AF3907255E}" srcId="{D2084C53-FC62-4D0A-A950-4A53E3919652}" destId="{BBC4D81F-DF46-4BD9-BBA3-F889E13CC662}" srcOrd="2" destOrd="0" parTransId="{9C40E240-9238-4481-962F-480B7BC30795}" sibTransId="{0BABF402-031F-4B00-A376-458B6B536B69}"/>
    <dgm:cxn modelId="{22DC8AC2-6E42-415A-AE0B-C3C8D463E1A9}" srcId="{D2084C53-FC62-4D0A-A950-4A53E3919652}" destId="{537B0F5D-A4C3-4020-B0E3-94FDED1BB061}" srcOrd="1" destOrd="0" parTransId="{F203026B-F586-43EC-A9D2-3268DA6B8AD0}" sibTransId="{9BCCF138-8B79-4F47-9CF2-6AA43B0B8F69}"/>
    <dgm:cxn modelId="{07E5D7DB-4D57-4F22-A43D-F5158B15A3EC}" type="presOf" srcId="{9B0E6E6A-1699-47BD-8859-786D7CD089BF}" destId="{357BEF06-ABE2-4F73-B94C-A2E4D4F822DD}" srcOrd="0" destOrd="0" presId="urn:microsoft.com/office/officeart/2005/8/layout/pyramid4"/>
    <dgm:cxn modelId="{A51024E7-B86E-44EE-AC56-655CA9BD4327}" srcId="{D2084C53-FC62-4D0A-A950-4A53E3919652}" destId="{FF4D7376-1CCF-4B87-9EAE-048E79324332}" srcOrd="3" destOrd="0" parTransId="{103CC960-B23C-4FC1-9DD2-83B299912422}" sibTransId="{4C11FBC1-0C0E-4AC2-9761-D34E952EF3B4}"/>
    <dgm:cxn modelId="{1510E1E8-6C4E-4C4A-990F-FC0673E14DE1}" type="presOf" srcId="{BBC4D81F-DF46-4BD9-BBA3-F889E13CC662}" destId="{FEF9DB93-82B5-45EB-AB21-BDE30134F5DC}" srcOrd="0" destOrd="0" presId="urn:microsoft.com/office/officeart/2005/8/layout/pyramid4"/>
    <dgm:cxn modelId="{8476F6D3-EA93-432F-96E3-81EC59AA8D56}" type="presParOf" srcId="{8065E388-9B20-4928-9B7B-E4DB32D1E5C1}" destId="{357BEF06-ABE2-4F73-B94C-A2E4D4F822DD}" srcOrd="0" destOrd="0" presId="urn:microsoft.com/office/officeart/2005/8/layout/pyramid4"/>
    <dgm:cxn modelId="{C76F47C0-93BA-46E8-A9A5-D745198E275B}" type="presParOf" srcId="{8065E388-9B20-4928-9B7B-E4DB32D1E5C1}" destId="{D9ABF694-4E9F-4A09-BEF4-AD211387DD0C}" srcOrd="1" destOrd="0" presId="urn:microsoft.com/office/officeart/2005/8/layout/pyramid4"/>
    <dgm:cxn modelId="{0560B69A-1EC2-4713-BD2C-57CDBDA76BF9}" type="presParOf" srcId="{8065E388-9B20-4928-9B7B-E4DB32D1E5C1}" destId="{FEF9DB93-82B5-45EB-AB21-BDE30134F5DC}" srcOrd="2" destOrd="0" presId="urn:microsoft.com/office/officeart/2005/8/layout/pyramid4"/>
    <dgm:cxn modelId="{B4EED621-8133-48C2-89F1-D24390229759}" type="presParOf" srcId="{8065E388-9B20-4928-9B7B-E4DB32D1E5C1}" destId="{BBFB8101-6DC5-4514-8C5C-74D338F9E8E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84C53-FC62-4D0A-A950-4A53E391965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</dgm:pt>
    <dgm:pt modelId="{9B0E6E6A-1699-47BD-8859-786D7CD089BF}">
      <dgm:prSet phldrT="[Text]" custT="1"/>
      <dgm:spPr>
        <a:solidFill>
          <a:srgbClr val="00A36C"/>
        </a:solidFill>
      </dgm:spPr>
      <dgm:t>
        <a:bodyPr/>
        <a:lstStyle/>
        <a:p>
          <a:endParaRPr lang="en-US" sz="1600" b="1" i="0" dirty="0"/>
        </a:p>
      </dgm:t>
    </dgm:pt>
    <dgm:pt modelId="{A16D02E2-3252-48BE-B271-418DAE025803}" type="parTrans" cxnId="{C3CB5F75-EAAD-432A-B57B-2CE61D9037F1}">
      <dgm:prSet/>
      <dgm:spPr/>
      <dgm:t>
        <a:bodyPr/>
        <a:lstStyle/>
        <a:p>
          <a:endParaRPr lang="en-US" sz="1600" b="0" i="0"/>
        </a:p>
      </dgm:t>
    </dgm:pt>
    <dgm:pt modelId="{2121A739-E961-4DFB-8512-CABA63DFBA5B}" type="sibTrans" cxnId="{C3CB5F75-EAAD-432A-B57B-2CE61D9037F1}">
      <dgm:prSet/>
      <dgm:spPr/>
      <dgm:t>
        <a:bodyPr/>
        <a:lstStyle/>
        <a:p>
          <a:endParaRPr lang="en-US" sz="1600" b="0" i="0"/>
        </a:p>
      </dgm:t>
    </dgm:pt>
    <dgm:pt modelId="{537B0F5D-A4C3-4020-B0E3-94FDED1BB061}">
      <dgm:prSet phldrT="[Text]" custT="1"/>
      <dgm:spPr>
        <a:solidFill>
          <a:srgbClr val="00A36C"/>
        </a:solidFill>
      </dgm:spPr>
      <dgm:t>
        <a:bodyPr/>
        <a:lstStyle/>
        <a:p>
          <a:endParaRPr lang="en-US" sz="1600" b="0" i="0" dirty="0"/>
        </a:p>
      </dgm:t>
    </dgm:pt>
    <dgm:pt modelId="{F203026B-F586-43EC-A9D2-3268DA6B8AD0}" type="parTrans" cxnId="{22DC8AC2-6E42-415A-AE0B-C3C8D463E1A9}">
      <dgm:prSet/>
      <dgm:spPr/>
      <dgm:t>
        <a:bodyPr/>
        <a:lstStyle/>
        <a:p>
          <a:endParaRPr lang="en-US" sz="1600" b="0" i="0"/>
        </a:p>
      </dgm:t>
    </dgm:pt>
    <dgm:pt modelId="{9BCCF138-8B79-4F47-9CF2-6AA43B0B8F69}" type="sibTrans" cxnId="{22DC8AC2-6E42-415A-AE0B-C3C8D463E1A9}">
      <dgm:prSet/>
      <dgm:spPr/>
      <dgm:t>
        <a:bodyPr/>
        <a:lstStyle/>
        <a:p>
          <a:endParaRPr lang="en-US" sz="1600" b="0" i="0"/>
        </a:p>
      </dgm:t>
    </dgm:pt>
    <dgm:pt modelId="{BBC4D81F-DF46-4BD9-BBA3-F889E13CC662}">
      <dgm:prSet phldrT="[Text]" custT="1"/>
      <dgm:spPr>
        <a:solidFill>
          <a:srgbClr val="00A36C"/>
        </a:solidFill>
      </dgm:spPr>
      <dgm:t>
        <a:bodyPr/>
        <a:lstStyle/>
        <a:p>
          <a:endParaRPr lang="en-US" sz="1600" b="1" i="0" dirty="0"/>
        </a:p>
      </dgm:t>
    </dgm:pt>
    <dgm:pt modelId="{9C40E240-9238-4481-962F-480B7BC30795}" type="parTrans" cxnId="{737DDDBA-1AF9-49AD-B0D6-31AF3907255E}">
      <dgm:prSet/>
      <dgm:spPr/>
      <dgm:t>
        <a:bodyPr/>
        <a:lstStyle/>
        <a:p>
          <a:endParaRPr lang="en-US" sz="1600" b="0" i="0"/>
        </a:p>
      </dgm:t>
    </dgm:pt>
    <dgm:pt modelId="{0BABF402-031F-4B00-A376-458B6B536B69}" type="sibTrans" cxnId="{737DDDBA-1AF9-49AD-B0D6-31AF3907255E}">
      <dgm:prSet/>
      <dgm:spPr/>
      <dgm:t>
        <a:bodyPr/>
        <a:lstStyle/>
        <a:p>
          <a:endParaRPr lang="en-US" sz="1600" b="0" i="0"/>
        </a:p>
      </dgm:t>
    </dgm:pt>
    <dgm:pt modelId="{FF4D7376-1CCF-4B87-9EAE-048E79324332}">
      <dgm:prSet phldrT="[Text]" custT="1"/>
      <dgm:spPr>
        <a:solidFill>
          <a:srgbClr val="00A36C"/>
        </a:solidFill>
      </dgm:spPr>
      <dgm:t>
        <a:bodyPr/>
        <a:lstStyle/>
        <a:p>
          <a:endParaRPr lang="en-US" sz="1600" b="0" i="0" dirty="0"/>
        </a:p>
      </dgm:t>
    </dgm:pt>
    <dgm:pt modelId="{103CC960-B23C-4FC1-9DD2-83B299912422}" type="parTrans" cxnId="{A51024E7-B86E-44EE-AC56-655CA9BD4327}">
      <dgm:prSet/>
      <dgm:spPr/>
      <dgm:t>
        <a:bodyPr/>
        <a:lstStyle/>
        <a:p>
          <a:endParaRPr lang="en-US" sz="1600" b="0" i="0"/>
        </a:p>
      </dgm:t>
    </dgm:pt>
    <dgm:pt modelId="{4C11FBC1-0C0E-4AC2-9761-D34E952EF3B4}" type="sibTrans" cxnId="{A51024E7-B86E-44EE-AC56-655CA9BD4327}">
      <dgm:prSet/>
      <dgm:spPr/>
      <dgm:t>
        <a:bodyPr/>
        <a:lstStyle/>
        <a:p>
          <a:endParaRPr lang="en-US" sz="1600" b="0" i="0"/>
        </a:p>
      </dgm:t>
    </dgm:pt>
    <dgm:pt modelId="{8065E388-9B20-4928-9B7B-E4DB32D1E5C1}" type="pres">
      <dgm:prSet presAssocID="{D2084C53-FC62-4D0A-A950-4A53E3919652}" presName="compositeShape" presStyleCnt="0">
        <dgm:presLayoutVars>
          <dgm:chMax val="9"/>
          <dgm:dir/>
          <dgm:resizeHandles val="exact"/>
        </dgm:presLayoutVars>
      </dgm:prSet>
      <dgm:spPr/>
    </dgm:pt>
    <dgm:pt modelId="{357BEF06-ABE2-4F73-B94C-A2E4D4F822DD}" type="pres">
      <dgm:prSet presAssocID="{D2084C53-FC62-4D0A-A950-4A53E3919652}" presName="triangle1" presStyleLbl="node1" presStyleIdx="0" presStyleCnt="4">
        <dgm:presLayoutVars>
          <dgm:bulletEnabled val="1"/>
        </dgm:presLayoutVars>
      </dgm:prSet>
      <dgm:spPr/>
    </dgm:pt>
    <dgm:pt modelId="{D9ABF694-4E9F-4A09-BEF4-AD211387DD0C}" type="pres">
      <dgm:prSet presAssocID="{D2084C53-FC62-4D0A-A950-4A53E3919652}" presName="triangle2" presStyleLbl="node1" presStyleIdx="1" presStyleCnt="4">
        <dgm:presLayoutVars>
          <dgm:bulletEnabled val="1"/>
        </dgm:presLayoutVars>
      </dgm:prSet>
      <dgm:spPr/>
    </dgm:pt>
    <dgm:pt modelId="{FEF9DB93-82B5-45EB-AB21-BDE30134F5DC}" type="pres">
      <dgm:prSet presAssocID="{D2084C53-FC62-4D0A-A950-4A53E3919652}" presName="triangle3" presStyleLbl="node1" presStyleIdx="2" presStyleCnt="4">
        <dgm:presLayoutVars>
          <dgm:bulletEnabled val="1"/>
        </dgm:presLayoutVars>
      </dgm:prSet>
      <dgm:spPr/>
    </dgm:pt>
    <dgm:pt modelId="{BBFB8101-6DC5-4514-8C5C-74D338F9E8E9}" type="pres">
      <dgm:prSet presAssocID="{D2084C53-FC62-4D0A-A950-4A53E3919652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C08F06E-BED8-4B63-A1AD-6923CBD4ABF7}" type="presOf" srcId="{FF4D7376-1CCF-4B87-9EAE-048E79324332}" destId="{BBFB8101-6DC5-4514-8C5C-74D338F9E8E9}" srcOrd="0" destOrd="0" presId="urn:microsoft.com/office/officeart/2005/8/layout/pyramid4"/>
    <dgm:cxn modelId="{C3CB5F75-EAAD-432A-B57B-2CE61D9037F1}" srcId="{D2084C53-FC62-4D0A-A950-4A53E3919652}" destId="{9B0E6E6A-1699-47BD-8859-786D7CD089BF}" srcOrd="0" destOrd="0" parTransId="{A16D02E2-3252-48BE-B271-418DAE025803}" sibTransId="{2121A739-E961-4DFB-8512-CABA63DFBA5B}"/>
    <dgm:cxn modelId="{27194889-CE54-4586-B09D-8F7E6021A8B3}" type="presOf" srcId="{D2084C53-FC62-4D0A-A950-4A53E3919652}" destId="{8065E388-9B20-4928-9B7B-E4DB32D1E5C1}" srcOrd="0" destOrd="0" presId="urn:microsoft.com/office/officeart/2005/8/layout/pyramid4"/>
    <dgm:cxn modelId="{14FE8299-D527-4E15-88E9-CE788B2B7C55}" type="presOf" srcId="{537B0F5D-A4C3-4020-B0E3-94FDED1BB061}" destId="{D9ABF694-4E9F-4A09-BEF4-AD211387DD0C}" srcOrd="0" destOrd="0" presId="urn:microsoft.com/office/officeart/2005/8/layout/pyramid4"/>
    <dgm:cxn modelId="{737DDDBA-1AF9-49AD-B0D6-31AF3907255E}" srcId="{D2084C53-FC62-4D0A-A950-4A53E3919652}" destId="{BBC4D81F-DF46-4BD9-BBA3-F889E13CC662}" srcOrd="2" destOrd="0" parTransId="{9C40E240-9238-4481-962F-480B7BC30795}" sibTransId="{0BABF402-031F-4B00-A376-458B6B536B69}"/>
    <dgm:cxn modelId="{22DC8AC2-6E42-415A-AE0B-C3C8D463E1A9}" srcId="{D2084C53-FC62-4D0A-A950-4A53E3919652}" destId="{537B0F5D-A4C3-4020-B0E3-94FDED1BB061}" srcOrd="1" destOrd="0" parTransId="{F203026B-F586-43EC-A9D2-3268DA6B8AD0}" sibTransId="{9BCCF138-8B79-4F47-9CF2-6AA43B0B8F69}"/>
    <dgm:cxn modelId="{07E5D7DB-4D57-4F22-A43D-F5158B15A3EC}" type="presOf" srcId="{9B0E6E6A-1699-47BD-8859-786D7CD089BF}" destId="{357BEF06-ABE2-4F73-B94C-A2E4D4F822DD}" srcOrd="0" destOrd="0" presId="urn:microsoft.com/office/officeart/2005/8/layout/pyramid4"/>
    <dgm:cxn modelId="{A51024E7-B86E-44EE-AC56-655CA9BD4327}" srcId="{D2084C53-FC62-4D0A-A950-4A53E3919652}" destId="{FF4D7376-1CCF-4B87-9EAE-048E79324332}" srcOrd="3" destOrd="0" parTransId="{103CC960-B23C-4FC1-9DD2-83B299912422}" sibTransId="{4C11FBC1-0C0E-4AC2-9761-D34E952EF3B4}"/>
    <dgm:cxn modelId="{1510E1E8-6C4E-4C4A-990F-FC0673E14DE1}" type="presOf" srcId="{BBC4D81F-DF46-4BD9-BBA3-F889E13CC662}" destId="{FEF9DB93-82B5-45EB-AB21-BDE30134F5DC}" srcOrd="0" destOrd="0" presId="urn:microsoft.com/office/officeart/2005/8/layout/pyramid4"/>
    <dgm:cxn modelId="{8476F6D3-EA93-432F-96E3-81EC59AA8D56}" type="presParOf" srcId="{8065E388-9B20-4928-9B7B-E4DB32D1E5C1}" destId="{357BEF06-ABE2-4F73-B94C-A2E4D4F822DD}" srcOrd="0" destOrd="0" presId="urn:microsoft.com/office/officeart/2005/8/layout/pyramid4"/>
    <dgm:cxn modelId="{C76F47C0-93BA-46E8-A9A5-D745198E275B}" type="presParOf" srcId="{8065E388-9B20-4928-9B7B-E4DB32D1E5C1}" destId="{D9ABF694-4E9F-4A09-BEF4-AD211387DD0C}" srcOrd="1" destOrd="0" presId="urn:microsoft.com/office/officeart/2005/8/layout/pyramid4"/>
    <dgm:cxn modelId="{0560B69A-1EC2-4713-BD2C-57CDBDA76BF9}" type="presParOf" srcId="{8065E388-9B20-4928-9B7B-E4DB32D1E5C1}" destId="{FEF9DB93-82B5-45EB-AB21-BDE30134F5DC}" srcOrd="2" destOrd="0" presId="urn:microsoft.com/office/officeart/2005/8/layout/pyramid4"/>
    <dgm:cxn modelId="{B4EED621-8133-48C2-89F1-D24390229759}" type="presParOf" srcId="{8065E388-9B20-4928-9B7B-E4DB32D1E5C1}" destId="{BBFB8101-6DC5-4514-8C5C-74D338F9E8E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084C53-FC62-4D0A-A950-4A53E391965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</dgm:pt>
    <dgm:pt modelId="{9B0E6E6A-1699-47BD-8859-786D7CD089BF}">
      <dgm:prSet phldrT="[Text]" custT="1"/>
      <dgm:spPr>
        <a:solidFill>
          <a:srgbClr val="DC143C"/>
        </a:solidFill>
      </dgm:spPr>
      <dgm:t>
        <a:bodyPr/>
        <a:lstStyle/>
        <a:p>
          <a:endParaRPr lang="en-US" sz="2800" b="1" i="0" dirty="0"/>
        </a:p>
      </dgm:t>
    </dgm:pt>
    <dgm:pt modelId="{A16D02E2-3252-48BE-B271-418DAE025803}" type="parTrans" cxnId="{C3CB5F75-EAAD-432A-B57B-2CE61D9037F1}">
      <dgm:prSet/>
      <dgm:spPr/>
      <dgm:t>
        <a:bodyPr/>
        <a:lstStyle/>
        <a:p>
          <a:endParaRPr lang="en-US" sz="1600" b="0" i="0"/>
        </a:p>
      </dgm:t>
    </dgm:pt>
    <dgm:pt modelId="{2121A739-E961-4DFB-8512-CABA63DFBA5B}" type="sibTrans" cxnId="{C3CB5F75-EAAD-432A-B57B-2CE61D9037F1}">
      <dgm:prSet/>
      <dgm:spPr/>
      <dgm:t>
        <a:bodyPr/>
        <a:lstStyle/>
        <a:p>
          <a:endParaRPr lang="en-US" sz="1600" b="0" i="0"/>
        </a:p>
      </dgm:t>
    </dgm:pt>
    <dgm:pt modelId="{537B0F5D-A4C3-4020-B0E3-94FDED1BB061}">
      <dgm:prSet phldrT="[Text]" custT="1"/>
      <dgm:spPr>
        <a:solidFill>
          <a:srgbClr val="DC143C"/>
        </a:solidFill>
      </dgm:spPr>
      <dgm:t>
        <a:bodyPr/>
        <a:lstStyle/>
        <a:p>
          <a:endParaRPr lang="en-US" sz="1600" b="1" i="0" dirty="0"/>
        </a:p>
      </dgm:t>
    </dgm:pt>
    <dgm:pt modelId="{F203026B-F586-43EC-A9D2-3268DA6B8AD0}" type="parTrans" cxnId="{22DC8AC2-6E42-415A-AE0B-C3C8D463E1A9}">
      <dgm:prSet/>
      <dgm:spPr/>
      <dgm:t>
        <a:bodyPr/>
        <a:lstStyle/>
        <a:p>
          <a:endParaRPr lang="en-US" sz="1600" b="0" i="0"/>
        </a:p>
      </dgm:t>
    </dgm:pt>
    <dgm:pt modelId="{9BCCF138-8B79-4F47-9CF2-6AA43B0B8F69}" type="sibTrans" cxnId="{22DC8AC2-6E42-415A-AE0B-C3C8D463E1A9}">
      <dgm:prSet/>
      <dgm:spPr/>
      <dgm:t>
        <a:bodyPr/>
        <a:lstStyle/>
        <a:p>
          <a:endParaRPr lang="en-US" sz="1600" b="0" i="0"/>
        </a:p>
      </dgm:t>
    </dgm:pt>
    <dgm:pt modelId="{BBC4D81F-DF46-4BD9-BBA3-F889E13CC662}">
      <dgm:prSet phldrT="[Text]" custT="1"/>
      <dgm:spPr>
        <a:solidFill>
          <a:srgbClr val="DC143C"/>
        </a:solidFill>
      </dgm:spPr>
      <dgm:t>
        <a:bodyPr/>
        <a:lstStyle/>
        <a:p>
          <a:endParaRPr lang="en-US" sz="1600" b="0" i="0" dirty="0"/>
        </a:p>
      </dgm:t>
    </dgm:pt>
    <dgm:pt modelId="{9C40E240-9238-4481-962F-480B7BC30795}" type="parTrans" cxnId="{737DDDBA-1AF9-49AD-B0D6-31AF3907255E}">
      <dgm:prSet/>
      <dgm:spPr/>
      <dgm:t>
        <a:bodyPr/>
        <a:lstStyle/>
        <a:p>
          <a:endParaRPr lang="en-US" sz="1600" b="0" i="0"/>
        </a:p>
      </dgm:t>
    </dgm:pt>
    <dgm:pt modelId="{0BABF402-031F-4B00-A376-458B6B536B69}" type="sibTrans" cxnId="{737DDDBA-1AF9-49AD-B0D6-31AF3907255E}">
      <dgm:prSet/>
      <dgm:spPr/>
      <dgm:t>
        <a:bodyPr/>
        <a:lstStyle/>
        <a:p>
          <a:endParaRPr lang="en-US" sz="1600" b="0" i="0"/>
        </a:p>
      </dgm:t>
    </dgm:pt>
    <dgm:pt modelId="{FF4D7376-1CCF-4B87-9EAE-048E79324332}">
      <dgm:prSet phldrT="[Text]" custT="1"/>
      <dgm:spPr>
        <a:solidFill>
          <a:srgbClr val="DC143C"/>
        </a:solidFill>
      </dgm:spPr>
      <dgm:t>
        <a:bodyPr/>
        <a:lstStyle/>
        <a:p>
          <a:endParaRPr lang="en-US" sz="1600" b="1" i="0" dirty="0"/>
        </a:p>
      </dgm:t>
    </dgm:pt>
    <dgm:pt modelId="{103CC960-B23C-4FC1-9DD2-83B299912422}" type="parTrans" cxnId="{A51024E7-B86E-44EE-AC56-655CA9BD4327}">
      <dgm:prSet/>
      <dgm:spPr/>
      <dgm:t>
        <a:bodyPr/>
        <a:lstStyle/>
        <a:p>
          <a:endParaRPr lang="en-US" sz="1600" b="0" i="0"/>
        </a:p>
      </dgm:t>
    </dgm:pt>
    <dgm:pt modelId="{4C11FBC1-0C0E-4AC2-9761-D34E952EF3B4}" type="sibTrans" cxnId="{A51024E7-B86E-44EE-AC56-655CA9BD4327}">
      <dgm:prSet/>
      <dgm:spPr/>
      <dgm:t>
        <a:bodyPr/>
        <a:lstStyle/>
        <a:p>
          <a:endParaRPr lang="en-US" sz="1600" b="0" i="0"/>
        </a:p>
      </dgm:t>
    </dgm:pt>
    <dgm:pt modelId="{8065E388-9B20-4928-9B7B-E4DB32D1E5C1}" type="pres">
      <dgm:prSet presAssocID="{D2084C53-FC62-4D0A-A950-4A53E3919652}" presName="compositeShape" presStyleCnt="0">
        <dgm:presLayoutVars>
          <dgm:chMax val="9"/>
          <dgm:dir/>
          <dgm:resizeHandles val="exact"/>
        </dgm:presLayoutVars>
      </dgm:prSet>
      <dgm:spPr/>
    </dgm:pt>
    <dgm:pt modelId="{357BEF06-ABE2-4F73-B94C-A2E4D4F822DD}" type="pres">
      <dgm:prSet presAssocID="{D2084C53-FC62-4D0A-A950-4A53E3919652}" presName="triangle1" presStyleLbl="node1" presStyleIdx="0" presStyleCnt="4" custLinFactNeighborX="-757" custLinFactNeighborY="-5136">
        <dgm:presLayoutVars>
          <dgm:bulletEnabled val="1"/>
        </dgm:presLayoutVars>
      </dgm:prSet>
      <dgm:spPr/>
    </dgm:pt>
    <dgm:pt modelId="{D9ABF694-4E9F-4A09-BEF4-AD211387DD0C}" type="pres">
      <dgm:prSet presAssocID="{D2084C53-FC62-4D0A-A950-4A53E3919652}" presName="triangle2" presStyleLbl="node1" presStyleIdx="1" presStyleCnt="4">
        <dgm:presLayoutVars>
          <dgm:bulletEnabled val="1"/>
        </dgm:presLayoutVars>
      </dgm:prSet>
      <dgm:spPr/>
    </dgm:pt>
    <dgm:pt modelId="{FEF9DB93-82B5-45EB-AB21-BDE30134F5DC}" type="pres">
      <dgm:prSet presAssocID="{D2084C53-FC62-4D0A-A950-4A53E3919652}" presName="triangle3" presStyleLbl="node1" presStyleIdx="2" presStyleCnt="4">
        <dgm:presLayoutVars>
          <dgm:bulletEnabled val="1"/>
        </dgm:presLayoutVars>
      </dgm:prSet>
      <dgm:spPr/>
    </dgm:pt>
    <dgm:pt modelId="{BBFB8101-6DC5-4514-8C5C-74D338F9E8E9}" type="pres">
      <dgm:prSet presAssocID="{D2084C53-FC62-4D0A-A950-4A53E3919652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C08F06E-BED8-4B63-A1AD-6923CBD4ABF7}" type="presOf" srcId="{FF4D7376-1CCF-4B87-9EAE-048E79324332}" destId="{BBFB8101-6DC5-4514-8C5C-74D338F9E8E9}" srcOrd="0" destOrd="0" presId="urn:microsoft.com/office/officeart/2005/8/layout/pyramid4"/>
    <dgm:cxn modelId="{C3CB5F75-EAAD-432A-B57B-2CE61D9037F1}" srcId="{D2084C53-FC62-4D0A-A950-4A53E3919652}" destId="{9B0E6E6A-1699-47BD-8859-786D7CD089BF}" srcOrd="0" destOrd="0" parTransId="{A16D02E2-3252-48BE-B271-418DAE025803}" sibTransId="{2121A739-E961-4DFB-8512-CABA63DFBA5B}"/>
    <dgm:cxn modelId="{27194889-CE54-4586-B09D-8F7E6021A8B3}" type="presOf" srcId="{D2084C53-FC62-4D0A-A950-4A53E3919652}" destId="{8065E388-9B20-4928-9B7B-E4DB32D1E5C1}" srcOrd="0" destOrd="0" presId="urn:microsoft.com/office/officeart/2005/8/layout/pyramid4"/>
    <dgm:cxn modelId="{14FE8299-D527-4E15-88E9-CE788B2B7C55}" type="presOf" srcId="{537B0F5D-A4C3-4020-B0E3-94FDED1BB061}" destId="{D9ABF694-4E9F-4A09-BEF4-AD211387DD0C}" srcOrd="0" destOrd="0" presId="urn:microsoft.com/office/officeart/2005/8/layout/pyramid4"/>
    <dgm:cxn modelId="{737DDDBA-1AF9-49AD-B0D6-31AF3907255E}" srcId="{D2084C53-FC62-4D0A-A950-4A53E3919652}" destId="{BBC4D81F-DF46-4BD9-BBA3-F889E13CC662}" srcOrd="2" destOrd="0" parTransId="{9C40E240-9238-4481-962F-480B7BC30795}" sibTransId="{0BABF402-031F-4B00-A376-458B6B536B69}"/>
    <dgm:cxn modelId="{22DC8AC2-6E42-415A-AE0B-C3C8D463E1A9}" srcId="{D2084C53-FC62-4D0A-A950-4A53E3919652}" destId="{537B0F5D-A4C3-4020-B0E3-94FDED1BB061}" srcOrd="1" destOrd="0" parTransId="{F203026B-F586-43EC-A9D2-3268DA6B8AD0}" sibTransId="{9BCCF138-8B79-4F47-9CF2-6AA43B0B8F69}"/>
    <dgm:cxn modelId="{07E5D7DB-4D57-4F22-A43D-F5158B15A3EC}" type="presOf" srcId="{9B0E6E6A-1699-47BD-8859-786D7CD089BF}" destId="{357BEF06-ABE2-4F73-B94C-A2E4D4F822DD}" srcOrd="0" destOrd="0" presId="urn:microsoft.com/office/officeart/2005/8/layout/pyramid4"/>
    <dgm:cxn modelId="{A51024E7-B86E-44EE-AC56-655CA9BD4327}" srcId="{D2084C53-FC62-4D0A-A950-4A53E3919652}" destId="{FF4D7376-1CCF-4B87-9EAE-048E79324332}" srcOrd="3" destOrd="0" parTransId="{103CC960-B23C-4FC1-9DD2-83B299912422}" sibTransId="{4C11FBC1-0C0E-4AC2-9761-D34E952EF3B4}"/>
    <dgm:cxn modelId="{1510E1E8-6C4E-4C4A-990F-FC0673E14DE1}" type="presOf" srcId="{BBC4D81F-DF46-4BD9-BBA3-F889E13CC662}" destId="{FEF9DB93-82B5-45EB-AB21-BDE30134F5DC}" srcOrd="0" destOrd="0" presId="urn:microsoft.com/office/officeart/2005/8/layout/pyramid4"/>
    <dgm:cxn modelId="{8476F6D3-EA93-432F-96E3-81EC59AA8D56}" type="presParOf" srcId="{8065E388-9B20-4928-9B7B-E4DB32D1E5C1}" destId="{357BEF06-ABE2-4F73-B94C-A2E4D4F822DD}" srcOrd="0" destOrd="0" presId="urn:microsoft.com/office/officeart/2005/8/layout/pyramid4"/>
    <dgm:cxn modelId="{C76F47C0-93BA-46E8-A9A5-D745198E275B}" type="presParOf" srcId="{8065E388-9B20-4928-9B7B-E4DB32D1E5C1}" destId="{D9ABF694-4E9F-4A09-BEF4-AD211387DD0C}" srcOrd="1" destOrd="0" presId="urn:microsoft.com/office/officeart/2005/8/layout/pyramid4"/>
    <dgm:cxn modelId="{0560B69A-1EC2-4713-BD2C-57CDBDA76BF9}" type="presParOf" srcId="{8065E388-9B20-4928-9B7B-E4DB32D1E5C1}" destId="{FEF9DB93-82B5-45EB-AB21-BDE30134F5DC}" srcOrd="2" destOrd="0" presId="urn:microsoft.com/office/officeart/2005/8/layout/pyramid4"/>
    <dgm:cxn modelId="{B4EED621-8133-48C2-89F1-D24390229759}" type="presParOf" srcId="{8065E388-9B20-4928-9B7B-E4DB32D1E5C1}" destId="{BBFB8101-6DC5-4514-8C5C-74D338F9E8E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BEF06-ABE2-4F73-B94C-A2E4D4F822DD}">
      <dsp:nvSpPr>
        <dsp:cNvPr id="0" name=""/>
        <dsp:cNvSpPr/>
      </dsp:nvSpPr>
      <dsp:spPr>
        <a:xfrm>
          <a:off x="2395968" y="0"/>
          <a:ext cx="2002366" cy="2002366"/>
        </a:xfrm>
        <a:prstGeom prst="triangle">
          <a:avLst/>
        </a:prstGeom>
        <a:solidFill>
          <a:srgbClr val="00A3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/>
        </a:p>
      </dsp:txBody>
      <dsp:txXfrm>
        <a:off x="2896560" y="1001183"/>
        <a:ext cx="1001183" cy="1001183"/>
      </dsp:txXfrm>
    </dsp:sp>
    <dsp:sp modelId="{D9ABF694-4E9F-4A09-BEF4-AD211387DD0C}">
      <dsp:nvSpPr>
        <dsp:cNvPr id="0" name=""/>
        <dsp:cNvSpPr/>
      </dsp:nvSpPr>
      <dsp:spPr>
        <a:xfrm>
          <a:off x="1394784" y="2002366"/>
          <a:ext cx="2002366" cy="2002366"/>
        </a:xfrm>
        <a:prstGeom prst="triangle">
          <a:avLst/>
        </a:prstGeom>
        <a:solidFill>
          <a:srgbClr val="00A3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/>
        </a:p>
      </dsp:txBody>
      <dsp:txXfrm>
        <a:off x="1895376" y="3003549"/>
        <a:ext cx="1001183" cy="1001183"/>
      </dsp:txXfrm>
    </dsp:sp>
    <dsp:sp modelId="{FEF9DB93-82B5-45EB-AB21-BDE30134F5DC}">
      <dsp:nvSpPr>
        <dsp:cNvPr id="0" name=""/>
        <dsp:cNvSpPr/>
      </dsp:nvSpPr>
      <dsp:spPr>
        <a:xfrm rot="10800000">
          <a:off x="2395968" y="2002366"/>
          <a:ext cx="2002366" cy="2002366"/>
        </a:xfrm>
        <a:prstGeom prst="triangle">
          <a:avLst/>
        </a:prstGeom>
        <a:solidFill>
          <a:srgbClr val="00A3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/>
        </a:p>
      </dsp:txBody>
      <dsp:txXfrm rot="10800000">
        <a:off x="2896559" y="2002366"/>
        <a:ext cx="1001183" cy="1001183"/>
      </dsp:txXfrm>
    </dsp:sp>
    <dsp:sp modelId="{BBFB8101-6DC5-4514-8C5C-74D338F9E8E9}">
      <dsp:nvSpPr>
        <dsp:cNvPr id="0" name=""/>
        <dsp:cNvSpPr/>
      </dsp:nvSpPr>
      <dsp:spPr>
        <a:xfrm>
          <a:off x="3397151" y="2002366"/>
          <a:ext cx="2002366" cy="2002366"/>
        </a:xfrm>
        <a:prstGeom prst="triangle">
          <a:avLst/>
        </a:prstGeom>
        <a:solidFill>
          <a:srgbClr val="00A3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/>
        </a:p>
      </dsp:txBody>
      <dsp:txXfrm>
        <a:off x="3897743" y="3003549"/>
        <a:ext cx="1001183" cy="1001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BEF06-ABE2-4F73-B94C-A2E4D4F822DD}">
      <dsp:nvSpPr>
        <dsp:cNvPr id="0" name=""/>
        <dsp:cNvSpPr/>
      </dsp:nvSpPr>
      <dsp:spPr>
        <a:xfrm>
          <a:off x="2380810" y="0"/>
          <a:ext cx="2002366" cy="2002366"/>
        </a:xfrm>
        <a:prstGeom prst="triangle">
          <a:avLst/>
        </a:prstGeom>
        <a:solidFill>
          <a:srgbClr val="DC14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i="0" kern="1200" dirty="0"/>
        </a:p>
      </dsp:txBody>
      <dsp:txXfrm>
        <a:off x="2881402" y="1001183"/>
        <a:ext cx="1001183" cy="1001183"/>
      </dsp:txXfrm>
    </dsp:sp>
    <dsp:sp modelId="{D9ABF694-4E9F-4A09-BEF4-AD211387DD0C}">
      <dsp:nvSpPr>
        <dsp:cNvPr id="0" name=""/>
        <dsp:cNvSpPr/>
      </dsp:nvSpPr>
      <dsp:spPr>
        <a:xfrm>
          <a:off x="1394784" y="2002366"/>
          <a:ext cx="2002366" cy="2002366"/>
        </a:xfrm>
        <a:prstGeom prst="triangle">
          <a:avLst/>
        </a:prstGeom>
        <a:solidFill>
          <a:srgbClr val="DC14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/>
        </a:p>
      </dsp:txBody>
      <dsp:txXfrm>
        <a:off x="1895376" y="3003549"/>
        <a:ext cx="1001183" cy="1001183"/>
      </dsp:txXfrm>
    </dsp:sp>
    <dsp:sp modelId="{FEF9DB93-82B5-45EB-AB21-BDE30134F5DC}">
      <dsp:nvSpPr>
        <dsp:cNvPr id="0" name=""/>
        <dsp:cNvSpPr/>
      </dsp:nvSpPr>
      <dsp:spPr>
        <a:xfrm rot="10800000">
          <a:off x="2395968" y="2002366"/>
          <a:ext cx="2002366" cy="2002366"/>
        </a:xfrm>
        <a:prstGeom prst="triangle">
          <a:avLst/>
        </a:prstGeom>
        <a:solidFill>
          <a:srgbClr val="DC14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/>
        </a:p>
      </dsp:txBody>
      <dsp:txXfrm rot="10800000">
        <a:off x="2896559" y="2002366"/>
        <a:ext cx="1001183" cy="1001183"/>
      </dsp:txXfrm>
    </dsp:sp>
    <dsp:sp modelId="{BBFB8101-6DC5-4514-8C5C-74D338F9E8E9}">
      <dsp:nvSpPr>
        <dsp:cNvPr id="0" name=""/>
        <dsp:cNvSpPr/>
      </dsp:nvSpPr>
      <dsp:spPr>
        <a:xfrm>
          <a:off x="3397151" y="2002366"/>
          <a:ext cx="2002366" cy="2002366"/>
        </a:xfrm>
        <a:prstGeom prst="triangle">
          <a:avLst/>
        </a:prstGeom>
        <a:solidFill>
          <a:srgbClr val="DC14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/>
        </a:p>
      </dsp:txBody>
      <dsp:txXfrm>
        <a:off x="3897743" y="3003549"/>
        <a:ext cx="1001183" cy="1001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BEF06-ABE2-4F73-B94C-A2E4D4F822DD}">
      <dsp:nvSpPr>
        <dsp:cNvPr id="0" name=""/>
        <dsp:cNvSpPr/>
      </dsp:nvSpPr>
      <dsp:spPr>
        <a:xfrm>
          <a:off x="2395968" y="0"/>
          <a:ext cx="2002366" cy="2002366"/>
        </a:xfrm>
        <a:prstGeom prst="triangle">
          <a:avLst/>
        </a:prstGeom>
        <a:solidFill>
          <a:srgbClr val="00A3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/>
        </a:p>
      </dsp:txBody>
      <dsp:txXfrm>
        <a:off x="2896560" y="1001183"/>
        <a:ext cx="1001183" cy="1001183"/>
      </dsp:txXfrm>
    </dsp:sp>
    <dsp:sp modelId="{D9ABF694-4E9F-4A09-BEF4-AD211387DD0C}">
      <dsp:nvSpPr>
        <dsp:cNvPr id="0" name=""/>
        <dsp:cNvSpPr/>
      </dsp:nvSpPr>
      <dsp:spPr>
        <a:xfrm>
          <a:off x="1394784" y="2002366"/>
          <a:ext cx="2002366" cy="2002366"/>
        </a:xfrm>
        <a:prstGeom prst="triangle">
          <a:avLst/>
        </a:prstGeom>
        <a:solidFill>
          <a:srgbClr val="00A3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/>
        </a:p>
      </dsp:txBody>
      <dsp:txXfrm>
        <a:off x="1895376" y="3003549"/>
        <a:ext cx="1001183" cy="1001183"/>
      </dsp:txXfrm>
    </dsp:sp>
    <dsp:sp modelId="{FEF9DB93-82B5-45EB-AB21-BDE30134F5DC}">
      <dsp:nvSpPr>
        <dsp:cNvPr id="0" name=""/>
        <dsp:cNvSpPr/>
      </dsp:nvSpPr>
      <dsp:spPr>
        <a:xfrm rot="10800000">
          <a:off x="2395968" y="2002366"/>
          <a:ext cx="2002366" cy="2002366"/>
        </a:xfrm>
        <a:prstGeom prst="triangle">
          <a:avLst/>
        </a:prstGeom>
        <a:solidFill>
          <a:srgbClr val="00A3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/>
        </a:p>
      </dsp:txBody>
      <dsp:txXfrm rot="10800000">
        <a:off x="2896559" y="2002366"/>
        <a:ext cx="1001183" cy="1001183"/>
      </dsp:txXfrm>
    </dsp:sp>
    <dsp:sp modelId="{BBFB8101-6DC5-4514-8C5C-74D338F9E8E9}">
      <dsp:nvSpPr>
        <dsp:cNvPr id="0" name=""/>
        <dsp:cNvSpPr/>
      </dsp:nvSpPr>
      <dsp:spPr>
        <a:xfrm>
          <a:off x="3397151" y="2002366"/>
          <a:ext cx="2002366" cy="2002366"/>
        </a:xfrm>
        <a:prstGeom prst="triangle">
          <a:avLst/>
        </a:prstGeom>
        <a:solidFill>
          <a:srgbClr val="00A3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/>
        </a:p>
      </dsp:txBody>
      <dsp:txXfrm>
        <a:off x="3897743" y="3003549"/>
        <a:ext cx="1001183" cy="1001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BEF06-ABE2-4F73-B94C-A2E4D4F822DD}">
      <dsp:nvSpPr>
        <dsp:cNvPr id="0" name=""/>
        <dsp:cNvSpPr/>
      </dsp:nvSpPr>
      <dsp:spPr>
        <a:xfrm>
          <a:off x="2380810" y="0"/>
          <a:ext cx="2002366" cy="2002366"/>
        </a:xfrm>
        <a:prstGeom prst="triangle">
          <a:avLst/>
        </a:prstGeom>
        <a:solidFill>
          <a:srgbClr val="DC14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i="0" kern="1200" dirty="0"/>
        </a:p>
      </dsp:txBody>
      <dsp:txXfrm>
        <a:off x="2881402" y="1001183"/>
        <a:ext cx="1001183" cy="1001183"/>
      </dsp:txXfrm>
    </dsp:sp>
    <dsp:sp modelId="{D9ABF694-4E9F-4A09-BEF4-AD211387DD0C}">
      <dsp:nvSpPr>
        <dsp:cNvPr id="0" name=""/>
        <dsp:cNvSpPr/>
      </dsp:nvSpPr>
      <dsp:spPr>
        <a:xfrm>
          <a:off x="1394784" y="2002366"/>
          <a:ext cx="2002366" cy="2002366"/>
        </a:xfrm>
        <a:prstGeom prst="triangle">
          <a:avLst/>
        </a:prstGeom>
        <a:solidFill>
          <a:srgbClr val="DC14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/>
        </a:p>
      </dsp:txBody>
      <dsp:txXfrm>
        <a:off x="1895376" y="3003549"/>
        <a:ext cx="1001183" cy="1001183"/>
      </dsp:txXfrm>
    </dsp:sp>
    <dsp:sp modelId="{FEF9DB93-82B5-45EB-AB21-BDE30134F5DC}">
      <dsp:nvSpPr>
        <dsp:cNvPr id="0" name=""/>
        <dsp:cNvSpPr/>
      </dsp:nvSpPr>
      <dsp:spPr>
        <a:xfrm rot="10800000">
          <a:off x="2395968" y="2002366"/>
          <a:ext cx="2002366" cy="2002366"/>
        </a:xfrm>
        <a:prstGeom prst="triangle">
          <a:avLst/>
        </a:prstGeom>
        <a:solidFill>
          <a:srgbClr val="DC14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/>
        </a:p>
      </dsp:txBody>
      <dsp:txXfrm rot="10800000">
        <a:off x="2896559" y="2002366"/>
        <a:ext cx="1001183" cy="1001183"/>
      </dsp:txXfrm>
    </dsp:sp>
    <dsp:sp modelId="{BBFB8101-6DC5-4514-8C5C-74D338F9E8E9}">
      <dsp:nvSpPr>
        <dsp:cNvPr id="0" name=""/>
        <dsp:cNvSpPr/>
      </dsp:nvSpPr>
      <dsp:spPr>
        <a:xfrm>
          <a:off x="3397151" y="2002366"/>
          <a:ext cx="2002366" cy="2002366"/>
        </a:xfrm>
        <a:prstGeom prst="triangle">
          <a:avLst/>
        </a:prstGeom>
        <a:solidFill>
          <a:srgbClr val="DC143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/>
        </a:p>
      </dsp:txBody>
      <dsp:txXfrm>
        <a:off x="3897743" y="3003549"/>
        <a:ext cx="1001183" cy="1001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8CD77-DE53-400A-9B31-ED08989F3C2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80DE6-69EA-4347-8649-189CF68C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4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1236-EDDD-187A-13A0-2196868D6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662F5-F389-D6E3-148E-7F9D84088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8175-8675-620D-AE14-603C077D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DD71-8C02-F3CB-A103-82C97C6E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E999C-416E-D7DA-7E97-B847A6DA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B8FE-C0F6-0E24-D08D-B0C9CE40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920B3-521A-B63D-4800-5C6DDACE3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FF955-2FEF-05DF-A57E-42DEBB5C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09721-B661-E5B2-97E2-FFED3416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58519-6FEB-DFEC-D27E-986C25B5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DDC81-B421-1529-1BEC-86B9A4023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40E60-0E73-F95A-3C83-64704E100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B5CDC-0D2C-4774-AEFC-1F237A31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5261-9761-0ADB-CB28-FCD52209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AA900-B8F2-9238-80AF-2DA2C279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3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B1FE-4F2C-FC7F-9910-ACB6E3A0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2BA6-BBCF-BD8B-568F-2217D4A72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3CA0A-0D45-E2C6-9A18-4BDB962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3F724-644F-C719-15B6-C545123B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4059-1591-FC37-79BC-856178B9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3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2819-650C-B85E-3B30-CE74A4A8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FBB1E-3BF6-1B7A-89ED-6CC377F70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107F-771D-1B95-B6F2-75E71DA8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0C426-B858-ADB2-F570-8A5B834A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C60FE-F812-D026-8147-A2575B55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4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E746-8780-FABF-8028-E3343EC2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41A6-1CF5-9687-FCE6-2980FA1D3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69495-B786-6914-E7ED-DD08044E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537F1-A15A-EE67-1BDE-4BCA5954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E1789-9DD3-C715-9C17-F4245468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EE4AC-1D9C-6B9E-58B5-1CB7BD1E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54C1-2C07-F96F-DEEA-737B8F5B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AB9ED-7983-B35C-1F34-37610EA62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26316-206C-9347-3820-D4F6B49E7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0F37A-B76F-A1A0-9CCE-F3F8F0A05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F4271-0D83-E8D0-62B4-BC86FA894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9A81E-824E-075A-00FC-E2ABC2DB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7A7A2-0417-CA38-7D77-0CAC1ED9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C6AAF-DFF0-7A04-3C21-5BBA0BA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6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2E82-1184-DEF8-3A06-0564DB94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28D5B-BD20-D148-9B73-EC43BABB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60A3F-39EE-AF57-B39F-7633D727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AEC71-B2C0-BB3C-4CC0-8D1C26D7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4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1BE8E-A3F5-F10D-F417-34106DAE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F5F45-5D94-15A3-D506-EE668C2E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F3690-1ABB-71B2-FE00-9B97B774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4DDC-8D26-F5E8-F202-38065A50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A87A2-0AED-F74B-391A-53EA69EF8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20A99-F446-803D-365B-4758EF4F1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36BD6-6873-831C-3417-10E48461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1621D-702E-237E-1842-A64AC883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32419-87F4-7C2E-0C06-7A27DD93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5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9C1B-E120-98EC-A02C-71425C9C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E2650-2FC7-14FD-7A7B-3D921DEF6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55624-0778-6264-58B3-0E9F3C225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65715-91BD-5F81-C73D-1C00A45B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6A35F-1268-7FCA-FE2C-1AE0C52C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14D4B-7C13-4032-8BD7-75BBE28F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2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97226-4F67-AF15-260F-DAF22A89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A4232-0DD6-0FE1-B14A-19DA5A5F0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F1081-BA6B-8073-7880-E04663439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19AE7C-AF4D-4215-AF39-078FD9EFED3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C1607-1A73-B439-D441-8D5365E80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B6FFB-821C-CBE9-B48E-D5F7A7EA5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B485E-110A-44F0-BD7A-9E23E3F59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qVXbjgeatG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XbjgeatGg&amp;t=193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2laStagxq8&amp;t=14s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VXbjgeatGg&amp;t=335s" TargetMode="Externa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9.jpeg"/><Relationship Id="rId7" Type="http://schemas.openxmlformats.org/officeDocument/2006/relationships/image" Target="../media/image14.jpeg"/><Relationship Id="rId2" Type="http://schemas.openxmlformats.org/officeDocument/2006/relationships/hyperlink" Target="https://www.innovationeleganc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dp/B0D2QVRPQL" TargetMode="External"/><Relationship Id="rId11" Type="http://schemas.openxmlformats.org/officeDocument/2006/relationships/image" Target="../media/image72.jpeg"/><Relationship Id="rId5" Type="http://schemas.openxmlformats.org/officeDocument/2006/relationships/image" Target="../media/image13.png"/><Relationship Id="rId10" Type="http://schemas.openxmlformats.org/officeDocument/2006/relationships/hyperlink" Target="https://www.youtube.com/watch?v=GBm9RkrmCIs&amp;t=125s" TargetMode="External"/><Relationship Id="rId4" Type="http://schemas.openxmlformats.org/officeDocument/2006/relationships/hyperlink" Target="https://www.amazon.com/dp/B0CQXSJW2Z" TargetMode="External"/><Relationship Id="rId9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mazon.com/dp/B0CQXSJW2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hyperlink" Target="https://www.amazon.com/dp/B0D2QVRPQ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6C4E3-ADEC-DA85-5961-EE4AC075A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4E2E-FCE2-EA12-1351-2D4895D48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2552027"/>
            <a:ext cx="7315200" cy="109728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b="1" i="1" dirty="0">
                <a:hlinkClick r:id="rId2"/>
              </a:rPr>
              <a:t>Collaboration Basics from the High School of Performing 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C5913-E1FC-AEF7-E642-B900616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8" y="5144655"/>
            <a:ext cx="6858000" cy="1463040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10 October 2025</a:t>
            </a:r>
          </a:p>
          <a:p>
            <a:pPr>
              <a:spcBef>
                <a:spcPts val="600"/>
              </a:spcBef>
            </a:pPr>
            <a:r>
              <a:rPr lang="en-US" dirty="0"/>
              <a:t>Robert Snyder</a:t>
            </a:r>
          </a:p>
          <a:p>
            <a:pPr>
              <a:spcBef>
                <a:spcPts val="600"/>
              </a:spcBef>
            </a:pPr>
            <a:r>
              <a:rPr lang="en-US" dirty="0"/>
              <a:t>Founder &amp; President, Innovation Elegance, LLC</a:t>
            </a: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1E9E6E77-461A-53F7-0DE3-7E2BC026DA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806" y="3797236"/>
            <a:ext cx="3088386" cy="1280160"/>
          </a:xfrm>
          <a:prstGeom prst="rect">
            <a:avLst/>
          </a:prstGeom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175107A6-252C-46CE-AE93-DE059282A7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808" y="4025836"/>
            <a:ext cx="5049205" cy="822960"/>
          </a:xfrm>
          <a:prstGeom prst="rect">
            <a:avLst/>
          </a:prstGeom>
        </p:spPr>
      </p:pic>
      <p:pic>
        <p:nvPicPr>
          <p:cNvPr id="1026" name="Picture 2" descr="Fame The Musical – Villagers Theatre">
            <a:hlinkClick r:id="rId2"/>
            <a:extLst>
              <a:ext uri="{FF2B5EF4-FFF2-40B4-BE49-F238E27FC236}">
                <a16:creationId xmlns:a16="http://schemas.microsoft.com/office/drawing/2014/main" id="{6BCB4A8B-6DC6-E401-7962-A6E0B2A6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958" y="478167"/>
            <a:ext cx="2926080" cy="17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hlinkClick r:id="rId2"/>
            <a:extLst>
              <a:ext uri="{FF2B5EF4-FFF2-40B4-BE49-F238E27FC236}">
                <a16:creationId xmlns:a16="http://schemas.microsoft.com/office/drawing/2014/main" id="{C0DBEAF3-8907-7BE6-1EDD-726D23C139D3}"/>
              </a:ext>
            </a:extLst>
          </p:cNvPr>
          <p:cNvSpPr txBox="1">
            <a:spLocks/>
          </p:cNvSpPr>
          <p:nvPr/>
        </p:nvSpPr>
        <p:spPr>
          <a:xfrm>
            <a:off x="9179443" y="250305"/>
            <a:ext cx="27432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Stop Video at 0:57.</a:t>
            </a:r>
            <a:endParaRPr lang="en-US" sz="2400" i="1" dirty="0">
              <a:solidFill>
                <a:prstClr val="black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DECF8-1153-F4D5-9947-192989694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1C1553-851D-09FF-20C3-8334857C87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C9532A-EEFB-A24B-5213-4DA898142F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03" y="1892326"/>
            <a:ext cx="2350910" cy="3108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35CF59-E788-3705-D121-97EC610CBB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81" y="1874520"/>
            <a:ext cx="2382727" cy="3108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C9D776C-533A-A4E0-4AC1-B9241EFF88F3}"/>
              </a:ext>
            </a:extLst>
          </p:cNvPr>
          <p:cNvSpPr txBox="1">
            <a:spLocks/>
          </p:cNvSpPr>
          <p:nvPr/>
        </p:nvSpPr>
        <p:spPr>
          <a:xfrm>
            <a:off x="2923058" y="5314789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Talk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C8CA14-3581-AC1B-3618-4BE87CDCCC1F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78992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ptos" panose="020B0004020202020204" pitchFamily="34" charset="0"/>
              </a:rPr>
              <a:t>Economics of Culture &amp; Communication Channels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1104D97-0CD5-BD59-F242-3DDA8803C89A}"/>
              </a:ext>
            </a:extLst>
          </p:cNvPr>
          <p:cNvSpPr txBox="1">
            <a:spLocks/>
          </p:cNvSpPr>
          <p:nvPr/>
        </p:nvSpPr>
        <p:spPr>
          <a:xfrm>
            <a:off x="6652744" y="5314789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Walk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17D2D-8471-B817-AC28-9924B33A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744" y="1054678"/>
            <a:ext cx="2743200" cy="7315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High Traffic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5F4799-189D-D6E9-51E7-D675A4B90ECD}"/>
              </a:ext>
            </a:extLst>
          </p:cNvPr>
          <p:cNvSpPr txBox="1">
            <a:spLocks/>
          </p:cNvSpPr>
          <p:nvPr/>
        </p:nvSpPr>
        <p:spPr>
          <a:xfrm>
            <a:off x="2923058" y="1054678"/>
            <a:ext cx="27432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Low Traffic</a:t>
            </a:r>
          </a:p>
        </p:txBody>
      </p:sp>
    </p:spTree>
    <p:extLst>
      <p:ext uri="{BB962C8B-B14F-4D97-AF65-F5344CB8AC3E}">
        <p14:creationId xmlns:p14="http://schemas.microsoft.com/office/powerpoint/2010/main" val="32495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35A0-A90F-D85F-185F-E5C9A16BB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434219-43EE-F00E-8B37-F5B3C7C9D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B7CA1-7020-C704-F59E-E6EB4FE4AF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03" y="1892326"/>
            <a:ext cx="2350910" cy="3108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ABD273-B917-D6BE-39C5-679D961501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81" y="1874520"/>
            <a:ext cx="2382727" cy="3108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CEEEF46-6F60-F4F4-6E4D-6E4508FAC8B2}"/>
              </a:ext>
            </a:extLst>
          </p:cNvPr>
          <p:cNvSpPr txBox="1">
            <a:spLocks/>
          </p:cNvSpPr>
          <p:nvPr/>
        </p:nvSpPr>
        <p:spPr>
          <a:xfrm>
            <a:off x="2923058" y="5314789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Discipline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Empathy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FAA02F-3931-46AC-2ADE-06C2B1E74C21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Economics of Culture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300E09A-2E7E-50FE-1301-E7EB4F0FB81D}"/>
              </a:ext>
            </a:extLst>
          </p:cNvPr>
          <p:cNvSpPr txBox="1">
            <a:spLocks/>
          </p:cNvSpPr>
          <p:nvPr/>
        </p:nvSpPr>
        <p:spPr>
          <a:xfrm>
            <a:off x="6561304" y="5314789"/>
            <a:ext cx="29260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 Discipline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 Empathy</a:t>
            </a:r>
          </a:p>
        </p:txBody>
      </p:sp>
    </p:spTree>
    <p:extLst>
      <p:ext uri="{BB962C8B-B14F-4D97-AF65-F5344CB8AC3E}">
        <p14:creationId xmlns:p14="http://schemas.microsoft.com/office/powerpoint/2010/main" val="383153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9E91-D958-731F-18EE-DA2CCF23E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6FE53E-1BFF-C801-A617-40C3AB9347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F63C8-F0EE-AAF7-CA7F-D441D8ECE9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03" y="1892326"/>
            <a:ext cx="2350910" cy="3108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5B5C-A885-BBA5-E190-97C7A319C1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81" y="1874520"/>
            <a:ext cx="2382727" cy="3108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97C69E-A8C3-CAE7-646C-C945E76FD052}"/>
              </a:ext>
            </a:extLst>
          </p:cNvPr>
          <p:cNvSpPr txBox="1">
            <a:spLocks/>
          </p:cNvSpPr>
          <p:nvPr/>
        </p:nvSpPr>
        <p:spPr>
          <a:xfrm>
            <a:off x="2923058" y="5314789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Toxic environment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46295E-01B1-6C94-BD7C-AA625948FDA6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Economics of Culture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5C9BD3-B916-117F-B7EC-2C3C6A5B2A9E}"/>
              </a:ext>
            </a:extLst>
          </p:cNvPr>
          <p:cNvSpPr txBox="1">
            <a:spLocks/>
          </p:cNvSpPr>
          <p:nvPr/>
        </p:nvSpPr>
        <p:spPr>
          <a:xfrm>
            <a:off x="6241264" y="5314789"/>
            <a:ext cx="356616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 psychological safety</a:t>
            </a:r>
          </a:p>
        </p:txBody>
      </p:sp>
    </p:spTree>
    <p:extLst>
      <p:ext uri="{BB962C8B-B14F-4D97-AF65-F5344CB8AC3E}">
        <p14:creationId xmlns:p14="http://schemas.microsoft.com/office/powerpoint/2010/main" val="357694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92515-7564-D102-3452-16E886E47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0E9442-7533-9554-BFEF-D1801D9503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33BAF9-2CDC-4D77-B731-82119F04EA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03" y="1892326"/>
            <a:ext cx="2350910" cy="3108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BDB5D6-5B01-71A3-A750-2C64B93FE5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81" y="1874520"/>
            <a:ext cx="2382727" cy="31089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33133-1880-5E45-7CA3-1874F1C316A2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Economics of Culture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9F58691-5FEF-514D-EBE4-BB9ACD35AB30}"/>
              </a:ext>
            </a:extLst>
          </p:cNvPr>
          <p:cNvSpPr txBox="1">
            <a:spLocks/>
          </p:cNvSpPr>
          <p:nvPr/>
        </p:nvSpPr>
        <p:spPr>
          <a:xfrm>
            <a:off x="2406762" y="5244137"/>
            <a:ext cx="7378476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“Do what is easy and your life will become hard.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Do what is hard and your life will become easy.”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A474218-1BCF-3D06-7610-04CDE3AF47C8}"/>
              </a:ext>
            </a:extLst>
          </p:cNvPr>
          <p:cNvSpPr txBox="1">
            <a:spLocks/>
          </p:cNvSpPr>
          <p:nvPr/>
        </p:nvSpPr>
        <p:spPr>
          <a:xfrm>
            <a:off x="1066800" y="6000890"/>
            <a:ext cx="100584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“You can ignore the laws of gravity, but the laws of gravity don’t ignore you.”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You can ignore the laws of marginal cost, but the laws of marginal cost don’t ignore you.”</a:t>
            </a:r>
          </a:p>
        </p:txBody>
      </p:sp>
    </p:spTree>
    <p:extLst>
      <p:ext uri="{BB962C8B-B14F-4D97-AF65-F5344CB8AC3E}">
        <p14:creationId xmlns:p14="http://schemas.microsoft.com/office/powerpoint/2010/main" val="14026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E82B1-0967-7BE5-F739-3F833FA9C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FE776D-62C3-8835-DB58-40DE5D2268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DE0E54-1DF5-B4B1-057C-AD357E336C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03" y="1892326"/>
            <a:ext cx="2350910" cy="3108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3422C0-EC23-E1F3-B45F-DD54431916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81" y="1874520"/>
            <a:ext cx="2382727" cy="3108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EE26078-0DC8-E632-48F2-9A6833A7E74D}"/>
              </a:ext>
            </a:extLst>
          </p:cNvPr>
          <p:cNvSpPr txBox="1">
            <a:spLocks/>
          </p:cNvSpPr>
          <p:nvPr/>
        </p:nvSpPr>
        <p:spPr>
          <a:xfrm>
            <a:off x="2923058" y="5314789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 scale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PMO is overkill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2FCC05-3A9D-F719-6DEC-A7651B4B3CBE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Economics of Culture – Hybrid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FA163B-DA92-AE75-0DD1-9279652330A7}"/>
              </a:ext>
            </a:extLst>
          </p:cNvPr>
          <p:cNvSpPr txBox="1">
            <a:spLocks/>
          </p:cNvSpPr>
          <p:nvPr/>
        </p:nvSpPr>
        <p:spPr>
          <a:xfrm>
            <a:off x="6652744" y="5314789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PMO aims for scale</a:t>
            </a:r>
          </a:p>
        </p:txBody>
      </p:sp>
    </p:spTree>
    <p:extLst>
      <p:ext uri="{BB962C8B-B14F-4D97-AF65-F5344CB8AC3E}">
        <p14:creationId xmlns:p14="http://schemas.microsoft.com/office/powerpoint/2010/main" val="209463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4792-4D7E-5670-69B6-23D996253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E974C6-6171-D1D5-5B10-64217A702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3B0347-40F9-C914-629F-926832F28D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03" y="1892326"/>
            <a:ext cx="2350910" cy="3108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422284-3EC2-5AD3-1DCC-DF5446CA30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81" y="1874520"/>
            <a:ext cx="2382727" cy="3108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FC0A8D0-E172-6CC4-7F73-D2D902D76F3D}"/>
              </a:ext>
            </a:extLst>
          </p:cNvPr>
          <p:cNvSpPr txBox="1">
            <a:spLocks/>
          </p:cNvSpPr>
          <p:nvPr/>
        </p:nvSpPr>
        <p:spPr>
          <a:xfrm>
            <a:off x="2923058" y="5314789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Immaturity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9E59C87-49C8-AF69-18E8-9861B3DCFE8C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Economics of Culture – Hybrid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A9CB2BA-3317-3D37-598C-8132E27CAA93}"/>
              </a:ext>
            </a:extLst>
          </p:cNvPr>
          <p:cNvSpPr txBox="1">
            <a:spLocks/>
          </p:cNvSpPr>
          <p:nvPr/>
        </p:nvSpPr>
        <p:spPr>
          <a:xfrm>
            <a:off x="6561304" y="5314789"/>
            <a:ext cx="29260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Maturity</a:t>
            </a:r>
          </a:p>
        </p:txBody>
      </p:sp>
    </p:spTree>
    <p:extLst>
      <p:ext uri="{BB962C8B-B14F-4D97-AF65-F5344CB8AC3E}">
        <p14:creationId xmlns:p14="http://schemas.microsoft.com/office/powerpoint/2010/main" val="104151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8FD6F-BAE8-FFC7-FE06-E21291358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6BAD77-B23F-1B2E-90C0-FEFB93FE5A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DB676D-3AF7-2CB2-20D8-3D8DF903AD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03" y="1892326"/>
            <a:ext cx="2350910" cy="3108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C345D6-E92B-2C2D-FF90-1436DB63CA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81" y="1874520"/>
            <a:ext cx="2382727" cy="3108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F8EF966-1773-E647-3A85-36CF9303D31D}"/>
              </a:ext>
            </a:extLst>
          </p:cNvPr>
          <p:cNvSpPr txBox="1">
            <a:spLocks/>
          </p:cNvSpPr>
          <p:nvPr/>
        </p:nvSpPr>
        <p:spPr>
          <a:xfrm>
            <a:off x="2923058" y="5314789"/>
            <a:ext cx="2743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Stodgy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Old-fashioned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 sexy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E73BF7-8BF1-BFDE-D067-D2E18440342D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Economics of Culture – Hybrid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8047D2-9437-1EA3-A2F7-D64922D3F9C7}"/>
              </a:ext>
            </a:extLst>
          </p:cNvPr>
          <p:cNvSpPr txBox="1">
            <a:spLocks/>
          </p:cNvSpPr>
          <p:nvPr/>
        </p:nvSpPr>
        <p:spPr>
          <a:xfrm>
            <a:off x="6561304" y="5314789"/>
            <a:ext cx="29260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On the frontier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Sexy</a:t>
            </a:r>
          </a:p>
        </p:txBody>
      </p:sp>
    </p:spTree>
    <p:extLst>
      <p:ext uri="{BB962C8B-B14F-4D97-AF65-F5344CB8AC3E}">
        <p14:creationId xmlns:p14="http://schemas.microsoft.com/office/powerpoint/2010/main" val="667893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43CB-EF22-F358-4D48-D1F8C5582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4829DA-F7F4-C179-AD2D-18856F6DA3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B9DDD5F4-C560-FAFF-A31C-073F3C952D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03" y="1892326"/>
            <a:ext cx="2350910" cy="3108960"/>
          </a:xfrm>
          <a:prstGeom prst="rect">
            <a:avLst/>
          </a:prstGeom>
        </p:spPr>
      </p:pic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76CBA36E-6EF7-138A-D6DD-60B903CF67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81" y="1874520"/>
            <a:ext cx="2382727" cy="3108960"/>
          </a:xfrm>
          <a:prstGeom prst="rect">
            <a:avLst/>
          </a:prstGeom>
        </p:spPr>
      </p:pic>
      <p:sp>
        <p:nvSpPr>
          <p:cNvPr id="3" name="Subtitle 2">
            <a:hlinkClick r:id="rId3"/>
            <a:extLst>
              <a:ext uri="{FF2B5EF4-FFF2-40B4-BE49-F238E27FC236}">
                <a16:creationId xmlns:a16="http://schemas.microsoft.com/office/drawing/2014/main" id="{86ADCB84-023B-027D-CB30-935602A3322E}"/>
              </a:ext>
            </a:extLst>
          </p:cNvPr>
          <p:cNvSpPr txBox="1">
            <a:spLocks/>
          </p:cNvSpPr>
          <p:nvPr/>
        </p:nvSpPr>
        <p:spPr>
          <a:xfrm>
            <a:off x="2923058" y="5314789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Painful work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F2C24C-A01D-D087-59E8-3484083E1D7C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Economics of Culture</a:t>
            </a:r>
          </a:p>
        </p:txBody>
      </p:sp>
      <p:sp>
        <p:nvSpPr>
          <p:cNvPr id="7" name="Subtitle 2">
            <a:hlinkClick r:id="rId3"/>
            <a:extLst>
              <a:ext uri="{FF2B5EF4-FFF2-40B4-BE49-F238E27FC236}">
                <a16:creationId xmlns:a16="http://schemas.microsoft.com/office/drawing/2014/main" id="{55084448-576C-E8B7-7543-F8E41E6513D0}"/>
              </a:ext>
            </a:extLst>
          </p:cNvPr>
          <p:cNvSpPr txBox="1">
            <a:spLocks/>
          </p:cNvSpPr>
          <p:nvPr/>
        </p:nvSpPr>
        <p:spPr>
          <a:xfrm>
            <a:off x="6652744" y="5314789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Hard work</a:t>
            </a:r>
          </a:p>
        </p:txBody>
      </p:sp>
      <p:sp>
        <p:nvSpPr>
          <p:cNvPr id="2" name="Subtitle 2">
            <a:hlinkClick r:id="rId3"/>
            <a:extLst>
              <a:ext uri="{FF2B5EF4-FFF2-40B4-BE49-F238E27FC236}">
                <a16:creationId xmlns:a16="http://schemas.microsoft.com/office/drawing/2014/main" id="{B5169270-67F4-1465-4F97-9102B3C00B5E}"/>
              </a:ext>
            </a:extLst>
          </p:cNvPr>
          <p:cNvSpPr txBox="1">
            <a:spLocks/>
          </p:cNvSpPr>
          <p:nvPr/>
        </p:nvSpPr>
        <p:spPr>
          <a:xfrm>
            <a:off x="8309922" y="400886"/>
            <a:ext cx="27432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Stop Video at 4:45.</a:t>
            </a:r>
            <a:endParaRPr lang="en-US" sz="2400" i="1" dirty="0">
              <a:solidFill>
                <a:prstClr val="black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FCF59-6FC2-525C-5761-36B048FF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F02129-4C00-C695-E5E3-2C546A60CA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E126221-1B8F-A13B-8213-FE2F0393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Collaborative Advantage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1283192-E392-6D44-07B5-E6F36188D4A3}"/>
              </a:ext>
            </a:extLst>
          </p:cNvPr>
          <p:cNvSpPr txBox="1">
            <a:spLocks/>
          </p:cNvSpPr>
          <p:nvPr/>
        </p:nvSpPr>
        <p:spPr>
          <a:xfrm>
            <a:off x="853440" y="1127125"/>
            <a:ext cx="7315200" cy="1645920"/>
          </a:xfrm>
          <a:prstGeom prst="rect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</a:t>
            </a:r>
            <a:r>
              <a:rPr lang="en-US" sz="2400" b="1" i="1" dirty="0"/>
              <a:t>Empathy is the engine that powers all the best in us. It is what civilizes us.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”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400" i="1" dirty="0">
                <a:solidFill>
                  <a:prstClr val="black"/>
                </a:solidFill>
                <a:latin typeface="Aptos Display" panose="020B0004020202020204" pitchFamily="34" charset="0"/>
              </a:rPr>
              <a:t>Meryl Streep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i="1" dirty="0">
                <a:solidFill>
                  <a:prstClr val="black"/>
                </a:solidFill>
                <a:latin typeface="Aptos Display" panose="020B0004020202020204" pitchFamily="34" charset="0"/>
              </a:rPr>
              <a:t>American Actress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9224169-5D37-FADC-99A4-D24035D60498}"/>
              </a:ext>
            </a:extLst>
          </p:cNvPr>
          <p:cNvSpPr txBox="1">
            <a:spLocks/>
          </p:cNvSpPr>
          <p:nvPr/>
        </p:nvSpPr>
        <p:spPr>
          <a:xfrm>
            <a:off x="853440" y="3108960"/>
            <a:ext cx="7315200" cy="1371600"/>
          </a:xfrm>
          <a:prstGeom prst="rect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i="1" dirty="0"/>
              <a:t>“Empathy is the ultimate form of customer insight.”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000" i="1" dirty="0"/>
          </a:p>
          <a:p>
            <a:pPr lvl="0" algn="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400" i="1" dirty="0"/>
              <a:t>Don Peppers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i="1" dirty="0"/>
              <a:t>American author and professor of marketing</a:t>
            </a:r>
            <a:endParaRPr lang="en-US" sz="2400" i="1" dirty="0">
              <a:solidFill>
                <a:prstClr val="black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E773E8-6979-B841-0B3F-07F3A7152FF2}"/>
              </a:ext>
            </a:extLst>
          </p:cNvPr>
          <p:cNvSpPr txBox="1">
            <a:spLocks/>
          </p:cNvSpPr>
          <p:nvPr/>
        </p:nvSpPr>
        <p:spPr>
          <a:xfrm>
            <a:off x="853440" y="4816475"/>
            <a:ext cx="7315200" cy="1645920"/>
          </a:xfrm>
          <a:prstGeom prst="rect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“If the world runs out of ideas, then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productivity gains translates to job loss.”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400" i="1" dirty="0">
                <a:solidFill>
                  <a:prstClr val="black"/>
                </a:solidFill>
                <a:latin typeface="Aptos Display" panose="020B0004020202020204" pitchFamily="34" charset="0"/>
              </a:rPr>
              <a:t>Jensen Huang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i="1" dirty="0">
                <a:solidFill>
                  <a:prstClr val="black"/>
                </a:solidFill>
                <a:latin typeface="Aptos Display" panose="020B0004020202020204" pitchFamily="34" charset="0"/>
              </a:rPr>
              <a:t>CEO, Nvidia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E80703-0326-D8D3-206C-962DF8A5AFAB}"/>
              </a:ext>
            </a:extLst>
          </p:cNvPr>
          <p:cNvSpPr/>
          <p:nvPr/>
        </p:nvSpPr>
        <p:spPr>
          <a:xfrm rot="19995047">
            <a:off x="8656036" y="834737"/>
            <a:ext cx="211384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Who else?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636418-74E8-59EC-9CF8-8BD33C756212}"/>
              </a:ext>
            </a:extLst>
          </p:cNvPr>
          <p:cNvSpPr/>
          <p:nvPr/>
        </p:nvSpPr>
        <p:spPr>
          <a:xfrm rot="19995047">
            <a:off x="8589221" y="2516013"/>
            <a:ext cx="2247475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else?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F29BC0-59E2-DC11-6F65-5D7A97A580EA}"/>
              </a:ext>
            </a:extLst>
          </p:cNvPr>
          <p:cNvSpPr/>
          <p:nvPr/>
        </p:nvSpPr>
        <p:spPr>
          <a:xfrm rot="19995047">
            <a:off x="7388063" y="4199844"/>
            <a:ext cx="4649798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Who do you care about?</a:t>
            </a:r>
          </a:p>
        </p:txBody>
      </p:sp>
    </p:spTree>
    <p:extLst>
      <p:ext uri="{BB962C8B-B14F-4D97-AF65-F5344CB8AC3E}">
        <p14:creationId xmlns:p14="http://schemas.microsoft.com/office/powerpoint/2010/main" val="30997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E0956-E379-A4B1-BC3D-143AB9D0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F2CD27-2B7D-6D9A-7608-201BE90EF3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3BAFB49-B97B-D8AD-3C51-6070FFE2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Trust: Ten Tools to Not Leave It to Chance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40F1F9-92FC-49AF-A978-868D334CD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198182"/>
              </p:ext>
            </p:extLst>
          </p:nvPr>
        </p:nvGraphicFramePr>
        <p:xfrm>
          <a:off x="1072456" y="1038877"/>
          <a:ext cx="987520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43">
                  <a:extLst>
                    <a:ext uri="{9D8B030D-6E8A-4147-A177-3AD203B41FA5}">
                      <a16:colId xmlns:a16="http://schemas.microsoft.com/office/drawing/2014/main" val="380969467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9070056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84279678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96221217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721613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98734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Competence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77236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Honesty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73496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Dependability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60344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Benevolence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675170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F9CC0A15-547E-FB8D-0404-42CF9F6030BD}"/>
              </a:ext>
            </a:extLst>
          </p:cNvPr>
          <p:cNvSpPr txBox="1">
            <a:spLocks/>
          </p:cNvSpPr>
          <p:nvPr/>
        </p:nvSpPr>
        <p:spPr>
          <a:xfrm>
            <a:off x="3257457" y="1039250"/>
            <a:ext cx="164592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  <a:t>Discipline</a:t>
            </a:r>
            <a:endParaRPr lang="en-US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4D7252-81D4-6C9B-5897-4E587B51BA49}"/>
              </a:ext>
            </a:extLst>
          </p:cNvPr>
          <p:cNvSpPr txBox="1">
            <a:spLocks/>
          </p:cNvSpPr>
          <p:nvPr/>
        </p:nvSpPr>
        <p:spPr>
          <a:xfrm>
            <a:off x="3257457" y="1504853"/>
            <a:ext cx="164592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Lessons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Learned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D37C00-E508-C0CE-78F1-4EB57415D68D}"/>
              </a:ext>
            </a:extLst>
          </p:cNvPr>
          <p:cNvSpPr txBox="1">
            <a:spLocks/>
          </p:cNvSpPr>
          <p:nvPr/>
        </p:nvSpPr>
        <p:spPr>
          <a:xfrm>
            <a:off x="3257457" y="3327984"/>
            <a:ext cx="164592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Workload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Report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89E87DA-04F3-D816-4D58-6AB9884C04BC}"/>
              </a:ext>
            </a:extLst>
          </p:cNvPr>
          <p:cNvSpPr txBox="1">
            <a:spLocks/>
          </p:cNvSpPr>
          <p:nvPr/>
        </p:nvSpPr>
        <p:spPr>
          <a:xfrm>
            <a:off x="3257457" y="4214048"/>
            <a:ext cx="164592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Pie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Chart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E9A666-AE32-C622-461A-BAAEB4113EE0}"/>
              </a:ext>
            </a:extLst>
          </p:cNvPr>
          <p:cNvSpPr txBox="1">
            <a:spLocks/>
          </p:cNvSpPr>
          <p:nvPr/>
        </p:nvSpPr>
        <p:spPr>
          <a:xfrm>
            <a:off x="4935890" y="1504853"/>
            <a:ext cx="146304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ORS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5E5A316-34AC-E542-5393-65B29730F190}"/>
              </a:ext>
            </a:extLst>
          </p:cNvPr>
          <p:cNvSpPr txBox="1">
            <a:spLocks/>
          </p:cNvSpPr>
          <p:nvPr/>
        </p:nvSpPr>
        <p:spPr>
          <a:xfrm>
            <a:off x="4935890" y="2437693"/>
            <a:ext cx="146304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Parking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Lot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ECF2DD-4AA7-B2E4-8077-CA56D3D1B17F}"/>
              </a:ext>
            </a:extLst>
          </p:cNvPr>
          <p:cNvSpPr txBox="1">
            <a:spLocks/>
          </p:cNvSpPr>
          <p:nvPr/>
        </p:nvSpPr>
        <p:spPr>
          <a:xfrm>
            <a:off x="4935890" y="4214048"/>
            <a:ext cx="146304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Change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Log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D9FAD6D-483C-9C88-A9D2-E23710609EBC}"/>
              </a:ext>
            </a:extLst>
          </p:cNvPr>
          <p:cNvSpPr txBox="1">
            <a:spLocks/>
          </p:cNvSpPr>
          <p:nvPr/>
        </p:nvSpPr>
        <p:spPr>
          <a:xfrm>
            <a:off x="6396554" y="2437693"/>
            <a:ext cx="2286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I Like I Wish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I Hope I Wonder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14C1D7C-53C8-F9A7-1218-5E96EBC8F09A}"/>
              </a:ext>
            </a:extLst>
          </p:cNvPr>
          <p:cNvSpPr txBox="1">
            <a:spLocks/>
          </p:cNvSpPr>
          <p:nvPr/>
        </p:nvSpPr>
        <p:spPr>
          <a:xfrm>
            <a:off x="6396554" y="3327984"/>
            <a:ext cx="2286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Individual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Status Report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BF22340-506A-DCE8-B6AF-5D3AE1AE37DC}"/>
              </a:ext>
            </a:extLst>
          </p:cNvPr>
          <p:cNvSpPr txBox="1">
            <a:spLocks/>
          </p:cNvSpPr>
          <p:nvPr/>
        </p:nvSpPr>
        <p:spPr>
          <a:xfrm>
            <a:off x="8658157" y="2437693"/>
            <a:ext cx="2286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Stoplight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Report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BEDE58D-0E94-EB2F-DD6D-30072449F180}"/>
              </a:ext>
            </a:extLst>
          </p:cNvPr>
          <p:cNvSpPr txBox="1">
            <a:spLocks/>
          </p:cNvSpPr>
          <p:nvPr/>
        </p:nvSpPr>
        <p:spPr>
          <a:xfrm>
            <a:off x="8658157" y="4214048"/>
            <a:ext cx="2286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Approachability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Menu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6E08C68-8CCE-601A-DFCD-B0DB46DB29AD}"/>
              </a:ext>
            </a:extLst>
          </p:cNvPr>
          <p:cNvSpPr txBox="1">
            <a:spLocks/>
          </p:cNvSpPr>
          <p:nvPr/>
        </p:nvSpPr>
        <p:spPr>
          <a:xfrm>
            <a:off x="4935890" y="1039250"/>
            <a:ext cx="146304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  <a:t>Empathy</a:t>
            </a:r>
            <a:endParaRPr lang="en-US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D134B6E-052E-60DE-5A24-154C8F4F429C}"/>
              </a:ext>
            </a:extLst>
          </p:cNvPr>
          <p:cNvSpPr txBox="1">
            <a:spLocks/>
          </p:cNvSpPr>
          <p:nvPr/>
        </p:nvSpPr>
        <p:spPr>
          <a:xfrm>
            <a:off x="6396554" y="1039250"/>
            <a:ext cx="22860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  <a:t>Self-esteem</a:t>
            </a:r>
            <a:endParaRPr lang="en-US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4A2474E-9B0C-5276-54F8-A94F6CBFE72C}"/>
              </a:ext>
            </a:extLst>
          </p:cNvPr>
          <p:cNvSpPr txBox="1">
            <a:spLocks/>
          </p:cNvSpPr>
          <p:nvPr/>
        </p:nvSpPr>
        <p:spPr>
          <a:xfrm>
            <a:off x="8658157" y="1039250"/>
            <a:ext cx="22860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</a:rPr>
              <a:t>Humility</a:t>
            </a:r>
            <a:endParaRPr lang="en-US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DCF093C6-C4DA-F383-9D3B-86DD8DDF9C86}"/>
              </a:ext>
            </a:extLst>
          </p:cNvPr>
          <p:cNvSpPr txBox="1">
            <a:spLocks/>
          </p:cNvSpPr>
          <p:nvPr/>
        </p:nvSpPr>
        <p:spPr>
          <a:xfrm>
            <a:off x="3169920" y="5353147"/>
            <a:ext cx="585216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“Get comfortable being uncomfortable.”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Tools to make the untrustworthy uncomfortable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Afflict the untrustworthy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Incompetent | Malevolent</a:t>
            </a:r>
          </a:p>
        </p:txBody>
      </p:sp>
    </p:spTree>
    <p:extLst>
      <p:ext uri="{BB962C8B-B14F-4D97-AF65-F5344CB8AC3E}">
        <p14:creationId xmlns:p14="http://schemas.microsoft.com/office/powerpoint/2010/main" val="13058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91BA0-1190-1D8B-A7F7-26A1476B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A7E723-DABB-26E4-1183-335173AD12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DFD4831-6324-7561-E3EC-58B538B8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Inspiration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C5B24C-20C6-5C83-2B80-388120319C8F}"/>
              </a:ext>
            </a:extLst>
          </p:cNvPr>
          <p:cNvSpPr txBox="1">
            <a:spLocks/>
          </p:cNvSpPr>
          <p:nvPr/>
        </p:nvSpPr>
        <p:spPr>
          <a:xfrm>
            <a:off x="975360" y="5248305"/>
            <a:ext cx="10241280" cy="12801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</a:t>
            </a:r>
            <a:r>
              <a:rPr lang="en-US" sz="2400" i="1" dirty="0"/>
              <a:t>Not finance. Not strategy. Not technology. It is </a:t>
            </a:r>
            <a:r>
              <a:rPr lang="en-US" sz="2400" b="1" i="1" dirty="0"/>
              <a:t>teamwork</a:t>
            </a:r>
            <a:r>
              <a:rPr lang="en-US" sz="2400" i="1" dirty="0"/>
              <a:t> that remains the ultimate competitive advantage, both because it is so powerful and so </a:t>
            </a:r>
            <a:r>
              <a:rPr lang="en-US" sz="2400" b="1" i="1" dirty="0"/>
              <a:t>rare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.”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400" i="1" dirty="0">
                <a:solidFill>
                  <a:prstClr val="black"/>
                </a:solidFill>
                <a:latin typeface="Aptos Display" panose="020B0004020202020204" pitchFamily="34" charset="0"/>
              </a:rPr>
              <a:t>- Patrick Lencioni</a:t>
            </a:r>
          </a:p>
        </p:txBody>
      </p:sp>
      <p:pic>
        <p:nvPicPr>
          <p:cNvPr id="1028" name="Picture 4" descr="show choir">
            <a:extLst>
              <a:ext uri="{FF2B5EF4-FFF2-40B4-BE49-F238E27FC236}">
                <a16:creationId xmlns:a16="http://schemas.microsoft.com/office/drawing/2014/main" id="{4B16042E-8B96-CDC2-7487-5BF242E2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060" y="1090976"/>
            <a:ext cx="589788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43B8B-6B96-6193-21AA-24C93E74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0329C6-7BDA-0803-0786-84917A315E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C99AC-956C-48AD-83AC-795741888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810" y="1548809"/>
            <a:ext cx="2350910" cy="3108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DD4CB3-1BDD-0ED1-28EB-A09EEFA23B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860" y="1522228"/>
            <a:ext cx="2382727" cy="31089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96C8E9-F8C4-B500-94F9-DE0CDC070662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Economics of a Culture of Trust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50AD0-0F37-E265-2798-31EB69E7174F}"/>
              </a:ext>
            </a:extLst>
          </p:cNvPr>
          <p:cNvSpPr txBox="1">
            <a:spLocks/>
          </p:cNvSpPr>
          <p:nvPr/>
        </p:nvSpPr>
        <p:spPr>
          <a:xfrm>
            <a:off x="4920545" y="4884826"/>
            <a:ext cx="237744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Tolerance for the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untrustworthy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4C332A7-7C7F-587D-7D60-237FF6FFF5D4}"/>
              </a:ext>
            </a:extLst>
          </p:cNvPr>
          <p:cNvSpPr txBox="1">
            <a:spLocks/>
          </p:cNvSpPr>
          <p:nvPr/>
        </p:nvSpPr>
        <p:spPr>
          <a:xfrm>
            <a:off x="7921063" y="4884826"/>
            <a:ext cx="2560320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Intolerance for the untrustworthy </a:t>
            </a:r>
          </a:p>
        </p:txBody>
      </p:sp>
      <p:pic>
        <p:nvPicPr>
          <p:cNvPr id="2050" name="Picture 2" descr="Nothing will kill a great employee ...">
            <a:extLst>
              <a:ext uri="{FF2B5EF4-FFF2-40B4-BE49-F238E27FC236}">
                <a16:creationId xmlns:a16="http://schemas.microsoft.com/office/drawing/2014/main" id="{A36DBD06-BA01-AA59-14A2-2968F836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2" y="2312885"/>
            <a:ext cx="4023360" cy="22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ED4C9-7D17-EFDC-5A9D-59F40FD9A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E2FE58-DE29-3498-7FE1-337ADBC00F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3F3CB7-075E-CB61-739B-0FD5351F7563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latin typeface="Aptos" panose="020B0004020202020204" pitchFamily="34" charset="0"/>
              </a:rPr>
              <a:t>Legacy of Low Trust – Collaborative Disadvantage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7B68C-E45D-FED6-7D97-760B0963DF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82" y="1090976"/>
            <a:ext cx="8243824" cy="566928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FB37BA9-F114-8DB0-5FEE-58D55CEFF3E0}"/>
              </a:ext>
            </a:extLst>
          </p:cNvPr>
          <p:cNvSpPr txBox="1">
            <a:spLocks/>
          </p:cNvSpPr>
          <p:nvPr/>
        </p:nvSpPr>
        <p:spPr>
          <a:xfrm>
            <a:off x="8689906" y="1182416"/>
            <a:ext cx="3383280" cy="5212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ptos" panose="020B0004020202020204" pitchFamily="34" charset="0"/>
              </a:rPr>
              <a:t>Meeting Minutes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Easy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Immature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Talk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Reactive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Infinite &amp; Infinite Activity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Reinventing the wheel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Low glamour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Order Taker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Low skills visibility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Bad for LinkedIn profile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Legacy?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Inheritance?</a:t>
            </a:r>
          </a:p>
        </p:txBody>
      </p:sp>
    </p:spTree>
    <p:extLst>
      <p:ext uri="{BB962C8B-B14F-4D97-AF65-F5344CB8AC3E}">
        <p14:creationId xmlns:p14="http://schemas.microsoft.com/office/powerpoint/2010/main" val="18990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11916-B329-F632-39F8-5539D02D4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27639F-0677-1D41-36B2-D58BB67F57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FE4AA6-2210-2263-1D59-90450A3D32C3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Legacy of High Trust – Collaborative Advantage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0F941C-765E-7EBD-4CB8-C2F3DA6EDE3C}"/>
              </a:ext>
            </a:extLst>
          </p:cNvPr>
          <p:cNvSpPr txBox="1">
            <a:spLocks/>
          </p:cNvSpPr>
          <p:nvPr/>
        </p:nvSpPr>
        <p:spPr>
          <a:xfrm>
            <a:off x="8825973" y="1259317"/>
            <a:ext cx="2743200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Aptos" panose="020B0004020202020204" pitchFamily="34" charset="0"/>
              </a:rPr>
              <a:t>Asset Portfolio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Hard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Prompts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Maturity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Good friction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Certainty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Walk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Proactive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Finite Productivity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Glamorous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High skills visibility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Internal mobility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Career growth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No harboring </a:t>
            </a:r>
            <a:r>
              <a:rPr lang="en-US" sz="2000" dirty="0" err="1">
                <a:latin typeface="Aptos" panose="020B0004020202020204" pitchFamily="34" charset="0"/>
              </a:rPr>
              <a:t>incomp</a:t>
            </a:r>
            <a:endParaRPr lang="en-US" sz="2000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Legacy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</a:rPr>
              <a:t>Love letter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EA9A7-9DF1-E260-D689-0D7EC61A97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89" y="1085009"/>
            <a:ext cx="8243824" cy="5669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66F0F2-4A97-2557-B3EA-F2FFAD6B5B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089" y="1085009"/>
            <a:ext cx="8243824" cy="2073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786DC-0E7E-DAE3-2C74-E69EE6CB4E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089" y="1085009"/>
            <a:ext cx="8243824" cy="38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041E1-1967-1E03-AF58-A7C044233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807C9C-3186-D367-2332-7BF6DC5D0A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2E1154-1907-0A9A-2489-0B153EAF5867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Four Adjectives </a:t>
            </a:r>
            <a:r>
              <a:rPr lang="en-US" sz="4000" b="1" dirty="0">
                <a:latin typeface="Aptos" panose="020B0004020202020204" pitchFamily="34" charset="0"/>
                <a:sym typeface="Wingdings" panose="05000000000000000000" pitchFamily="2" charset="2"/>
              </a:rPr>
              <a:t> Five Verbs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DD573F7-91E2-7174-31E4-FE59D754AC17}"/>
              </a:ext>
            </a:extLst>
          </p:cNvPr>
          <p:cNvSpPr txBox="1">
            <a:spLocks/>
          </p:cNvSpPr>
          <p:nvPr/>
        </p:nvSpPr>
        <p:spPr>
          <a:xfrm>
            <a:off x="1175314" y="2454527"/>
            <a:ext cx="27432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Aptos" panose="020B0004020202020204" pitchFamily="34" charset="0"/>
              </a:rPr>
              <a:t>R</a:t>
            </a:r>
            <a:r>
              <a:rPr lang="en-US" sz="3200" dirty="0">
                <a:latin typeface="Aptos" panose="020B0004020202020204" pitchFamily="34" charset="0"/>
              </a:rPr>
              <a:t>esponsible</a:t>
            </a:r>
          </a:p>
          <a:p>
            <a:pPr algn="l"/>
            <a:r>
              <a:rPr lang="en-US" sz="3200" b="1" dirty="0">
                <a:latin typeface="Aptos" panose="020B0004020202020204" pitchFamily="34" charset="0"/>
              </a:rPr>
              <a:t>A</a:t>
            </a:r>
            <a:r>
              <a:rPr lang="en-US" sz="3200" dirty="0">
                <a:latin typeface="Aptos" panose="020B0004020202020204" pitchFamily="34" charset="0"/>
              </a:rPr>
              <a:t>ccountable</a:t>
            </a:r>
          </a:p>
          <a:p>
            <a:pPr algn="l"/>
            <a:r>
              <a:rPr lang="en-US" sz="3200" b="1" dirty="0">
                <a:latin typeface="Aptos" panose="020B0004020202020204" pitchFamily="34" charset="0"/>
              </a:rPr>
              <a:t>C</a:t>
            </a:r>
            <a:r>
              <a:rPr lang="en-US" sz="3200" dirty="0">
                <a:latin typeface="Aptos" panose="020B0004020202020204" pitchFamily="34" charset="0"/>
              </a:rPr>
              <a:t>onsulted</a:t>
            </a:r>
          </a:p>
          <a:p>
            <a:pPr algn="l"/>
            <a:r>
              <a:rPr lang="en-US" sz="3200" b="1" dirty="0">
                <a:latin typeface="Aptos" panose="020B0004020202020204" pitchFamily="34" charset="0"/>
              </a:rPr>
              <a:t>I</a:t>
            </a:r>
            <a:r>
              <a:rPr lang="en-US" sz="3200" dirty="0">
                <a:latin typeface="Aptos" panose="020B0004020202020204" pitchFamily="34" charset="0"/>
              </a:rPr>
              <a:t>nformed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32018-7727-1734-C387-FB1A6CF9E36B}"/>
              </a:ext>
            </a:extLst>
          </p:cNvPr>
          <p:cNvSpPr txBox="1">
            <a:spLocks/>
          </p:cNvSpPr>
          <p:nvPr/>
        </p:nvSpPr>
        <p:spPr>
          <a:xfrm>
            <a:off x="3670499" y="2454527"/>
            <a:ext cx="36576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en-US" sz="3200" b="1" dirty="0">
                <a:latin typeface="Aptos" panose="020B0004020202020204" pitchFamily="34" charset="0"/>
                <a:sym typeface="Wingdings" panose="05000000000000000000" pitchFamily="2" charset="2"/>
              </a:rPr>
              <a:t>D</a:t>
            </a:r>
            <a:r>
              <a:rPr lang="en-US" sz="3200" dirty="0">
                <a:latin typeface="Aptos" panose="020B0004020202020204" pitchFamily="34" charset="0"/>
                <a:sym typeface="Wingdings" panose="05000000000000000000" pitchFamily="2" charset="2"/>
              </a:rPr>
              <a:t>raft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en-US" sz="3200" b="1" dirty="0">
                <a:latin typeface="Aptos" panose="020B0004020202020204" pitchFamily="34" charset="0"/>
              </a:rPr>
              <a:t>A</a:t>
            </a:r>
            <a:r>
              <a:rPr lang="en-US" sz="3200" dirty="0">
                <a:latin typeface="Aptos" panose="020B0004020202020204" pitchFamily="34" charset="0"/>
              </a:rPr>
              <a:t>pprove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en-US" sz="3200" b="1" dirty="0">
                <a:latin typeface="Aptos" panose="020B0004020202020204" pitchFamily="34" charset="0"/>
              </a:rPr>
              <a:t>R</a:t>
            </a:r>
            <a:r>
              <a:rPr lang="en-US" sz="3200" dirty="0">
                <a:latin typeface="Aptos" panose="020B0004020202020204" pitchFamily="34" charset="0"/>
              </a:rPr>
              <a:t>eview &amp; </a:t>
            </a:r>
            <a:r>
              <a:rPr lang="en-US" sz="3200" b="1" dirty="0">
                <a:latin typeface="Aptos" panose="020B0004020202020204" pitchFamily="34" charset="0"/>
              </a:rPr>
              <a:t>R</a:t>
            </a:r>
            <a:r>
              <a:rPr lang="en-US" sz="3200" dirty="0">
                <a:latin typeface="Aptos" panose="020B0004020202020204" pitchFamily="34" charset="0"/>
              </a:rPr>
              <a:t>evise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en-US" sz="3200" b="1" dirty="0">
                <a:latin typeface="Aptos" panose="020B0004020202020204" pitchFamily="34" charset="0"/>
              </a:rPr>
              <a:t>D</a:t>
            </a:r>
            <a:r>
              <a:rPr lang="en-US" sz="3200" dirty="0">
                <a:latin typeface="Aptos" panose="020B0004020202020204" pitchFamily="34" charset="0"/>
              </a:rPr>
              <a:t>istribute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5A7D7-5B00-BBF4-0C97-140474ED7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392" y="1928759"/>
            <a:ext cx="3347825" cy="349332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F73E10C-721F-E33B-3658-B66A11FF230D}"/>
              </a:ext>
            </a:extLst>
          </p:cNvPr>
          <p:cNvSpPr txBox="1">
            <a:spLocks/>
          </p:cNvSpPr>
          <p:nvPr/>
        </p:nvSpPr>
        <p:spPr>
          <a:xfrm>
            <a:off x="7974878" y="2315631"/>
            <a:ext cx="219456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D</a:t>
            </a:r>
            <a:r>
              <a:rPr lang="en-US" sz="3200" dirty="0"/>
              <a:t>raft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R</a:t>
            </a:r>
            <a:r>
              <a:rPr lang="en-US" sz="3200" dirty="0"/>
              <a:t>eview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R</a:t>
            </a:r>
            <a:r>
              <a:rPr lang="en-US" sz="3200" dirty="0"/>
              <a:t>evise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A</a:t>
            </a:r>
            <a:r>
              <a:rPr lang="en-US" sz="3200" dirty="0"/>
              <a:t>pprove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D</a:t>
            </a:r>
            <a:r>
              <a:rPr lang="en-US" sz="3200" dirty="0"/>
              <a:t>istribute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C29C91-F79A-9462-635C-4FA13C4EE207}"/>
              </a:ext>
            </a:extLst>
          </p:cNvPr>
          <p:cNvSpPr txBox="1">
            <a:spLocks/>
          </p:cNvSpPr>
          <p:nvPr/>
        </p:nvSpPr>
        <p:spPr>
          <a:xfrm>
            <a:off x="7953584" y="5457253"/>
            <a:ext cx="237744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>
                <a:latin typeface="Aptos" panose="020B0004020202020204" pitchFamily="34" charset="0"/>
              </a:rPr>
              <a:t>“Dr. RAD”</a:t>
            </a:r>
          </a:p>
        </p:txBody>
      </p:sp>
    </p:spTree>
    <p:extLst>
      <p:ext uri="{BB962C8B-B14F-4D97-AF65-F5344CB8AC3E}">
        <p14:creationId xmlns:p14="http://schemas.microsoft.com/office/powerpoint/2010/main" val="24605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dvAuto="1000"/>
      <p:bldP spid="5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D3F4B-F558-A004-9A3C-DC22D2123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85F4-C5F5-08CF-2974-BFF87A4F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3" y="277443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Five Verbs = a RACI With Teeth</a:t>
            </a:r>
          </a:p>
        </p:txBody>
      </p:sp>
      <p:pic>
        <p:nvPicPr>
          <p:cNvPr id="4" name="Picture 3" descr="A black and white calendar with red squares&#10;&#10;Description automatically generated">
            <a:extLst>
              <a:ext uri="{FF2B5EF4-FFF2-40B4-BE49-F238E27FC236}">
                <a16:creationId xmlns:a16="http://schemas.microsoft.com/office/drawing/2014/main" id="{C5857678-7B07-DB87-ACD1-5146F74E65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296537"/>
            <a:ext cx="9144000" cy="36726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563383-11E0-741C-1F54-BE89A284F4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B9FD5F-84BB-5C17-3092-2031FA98DD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0" y="192978"/>
            <a:ext cx="2743200" cy="849661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6D63909-F8A7-8CD5-C706-7FDB78D74918}"/>
              </a:ext>
            </a:extLst>
          </p:cNvPr>
          <p:cNvSpPr txBox="1">
            <a:spLocks/>
          </p:cNvSpPr>
          <p:nvPr/>
        </p:nvSpPr>
        <p:spPr>
          <a:xfrm>
            <a:off x="6223795" y="5120665"/>
            <a:ext cx="51206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ptos" panose="020B0004020202020204" pitchFamily="34" charset="0"/>
              </a:rPr>
              <a:t>Factory of Agreements / Expectations</a:t>
            </a:r>
          </a:p>
          <a:p>
            <a:pPr algn="l"/>
            <a:r>
              <a:rPr lang="en-US" dirty="0">
                <a:latin typeface="Aptos" panose="020B0004020202020204" pitchFamily="34" charset="0"/>
              </a:rPr>
              <a:t>Productivity versus Activity</a:t>
            </a:r>
          </a:p>
          <a:p>
            <a:pPr algn="l"/>
            <a:r>
              <a:rPr lang="en-US" dirty="0">
                <a:latin typeface="Aptos" panose="020B0004020202020204" pitchFamily="34" charset="0"/>
              </a:rPr>
              <a:t>Discourages micro-managing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6A9AA03-26F5-3774-AB95-7E87BD02EC42}"/>
              </a:ext>
            </a:extLst>
          </p:cNvPr>
          <p:cNvSpPr txBox="1">
            <a:spLocks/>
          </p:cNvSpPr>
          <p:nvPr/>
        </p:nvSpPr>
        <p:spPr>
          <a:xfrm>
            <a:off x="655320" y="5120665"/>
            <a:ext cx="1737360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ptos" panose="020B0004020202020204" pitchFamily="34" charset="0"/>
              </a:rPr>
              <a:t>Sequence</a:t>
            </a:r>
          </a:p>
          <a:p>
            <a:pPr algn="l"/>
            <a:r>
              <a:rPr lang="en-US" dirty="0">
                <a:latin typeface="Aptos" panose="020B0004020202020204" pitchFamily="34" charset="0"/>
              </a:rPr>
              <a:t>Duration</a:t>
            </a:r>
          </a:p>
          <a:p>
            <a:pPr algn="l"/>
            <a:r>
              <a:rPr lang="en-US" dirty="0">
                <a:latin typeface="Aptos" panose="020B0004020202020204" pitchFamily="34" charset="0"/>
              </a:rPr>
              <a:t>Closure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1D74E63-7610-C3DC-1E12-FD0D0B30D9C4}"/>
              </a:ext>
            </a:extLst>
          </p:cNvPr>
          <p:cNvSpPr txBox="1">
            <a:spLocks/>
          </p:cNvSpPr>
          <p:nvPr/>
        </p:nvSpPr>
        <p:spPr>
          <a:xfrm>
            <a:off x="2753757" y="5120665"/>
            <a:ext cx="3108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ptos" panose="020B0004020202020204" pitchFamily="34" charset="0"/>
              </a:rPr>
              <a:t>Forced Collaboration</a:t>
            </a:r>
          </a:p>
          <a:p>
            <a:pPr algn="l"/>
            <a:r>
              <a:rPr lang="en-US" dirty="0">
                <a:latin typeface="Aptos" panose="020B0004020202020204" pitchFamily="34" charset="0"/>
              </a:rPr>
              <a:t>Easy to overtly opt out</a:t>
            </a:r>
          </a:p>
          <a:p>
            <a:pPr algn="l"/>
            <a:r>
              <a:rPr lang="en-US" dirty="0">
                <a:latin typeface="Aptos" panose="020B0004020202020204" pitchFamily="34" charset="0"/>
              </a:rPr>
              <a:t>Explicit ≠ Rigid</a:t>
            </a:r>
          </a:p>
        </p:txBody>
      </p:sp>
    </p:spTree>
    <p:extLst>
      <p:ext uri="{BB962C8B-B14F-4D97-AF65-F5344CB8AC3E}">
        <p14:creationId xmlns:p14="http://schemas.microsoft.com/office/powerpoint/2010/main" val="13645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705B1-81DA-72A5-F7FE-830641D50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9D3F-09AF-6D95-EA4A-3EAE6284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082" y="217030"/>
            <a:ext cx="9429438" cy="822960"/>
          </a:xfrm>
        </p:spPr>
        <p:txBody>
          <a:bodyPr anchor="ctr">
            <a:noAutofit/>
          </a:bodyPr>
          <a:lstStyle/>
          <a:p>
            <a:pPr algn="l"/>
            <a:r>
              <a:rPr lang="en-US" sz="4000" b="1" dirty="0">
                <a:latin typeface="Aptos" panose="020B0004020202020204" pitchFamily="34" charset="0"/>
              </a:rPr>
              <a:t>Habits: A Rhythm of Trust (Quarterly)</a:t>
            </a:r>
          </a:p>
        </p:txBody>
      </p:sp>
      <p:pic>
        <p:nvPicPr>
          <p:cNvPr id="7" name="Picture 6" descr="A black and red logo&#10;&#10;Description automatically generated">
            <a:extLst>
              <a:ext uri="{FF2B5EF4-FFF2-40B4-BE49-F238E27FC236}">
                <a16:creationId xmlns:a16="http://schemas.microsoft.com/office/drawing/2014/main" id="{724E3945-0E55-E981-C95C-35840B98A2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7745" y="100705"/>
            <a:ext cx="449476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48325-CE29-2889-2896-0496E5D211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38152"/>
            <a:ext cx="11887200" cy="37553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E1BA1F-9B8A-3BDE-E8C2-B4748A029F95}"/>
              </a:ext>
            </a:extLst>
          </p:cNvPr>
          <p:cNvSpPr txBox="1">
            <a:spLocks/>
          </p:cNvSpPr>
          <p:nvPr/>
        </p:nvSpPr>
        <p:spPr>
          <a:xfrm>
            <a:off x="2255520" y="5110248"/>
            <a:ext cx="768096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“Execution’s two best friends are simplicity and transparency.”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- Chris McChesney,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author of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The 4 Disciplines of Execution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F3DA7B-8654-7FFB-F4C6-FD0671E9ED03}"/>
              </a:ext>
            </a:extLst>
          </p:cNvPr>
          <p:cNvSpPr txBox="1">
            <a:spLocks/>
          </p:cNvSpPr>
          <p:nvPr/>
        </p:nvSpPr>
        <p:spPr>
          <a:xfrm>
            <a:off x="4450080" y="6024648"/>
            <a:ext cx="32918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Explicit ≠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Rigid</a:t>
            </a:r>
            <a:endParaRPr kumimoji="0" lang="en-US" sz="2800" b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040D-38C5-A596-E32B-B11AE0A03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8621-D747-5ABA-FFF4-DD78EDCC0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082" y="217030"/>
            <a:ext cx="9429438" cy="822960"/>
          </a:xfrm>
        </p:spPr>
        <p:txBody>
          <a:bodyPr anchor="ctr">
            <a:noAutofit/>
          </a:bodyPr>
          <a:lstStyle/>
          <a:p>
            <a:pPr algn="l"/>
            <a:r>
              <a:rPr lang="en-US" sz="4000" b="1" dirty="0">
                <a:latin typeface="Aptos" panose="020B0004020202020204" pitchFamily="34" charset="0"/>
              </a:rPr>
              <a:t>Habits: A Rhythm of Trust (Monthly)</a:t>
            </a:r>
          </a:p>
        </p:txBody>
      </p:sp>
      <p:pic>
        <p:nvPicPr>
          <p:cNvPr id="7" name="Picture 6" descr="A black and red logo&#10;&#10;Description automatically generated">
            <a:extLst>
              <a:ext uri="{FF2B5EF4-FFF2-40B4-BE49-F238E27FC236}">
                <a16:creationId xmlns:a16="http://schemas.microsoft.com/office/drawing/2014/main" id="{A52DBF31-034A-61A9-6454-39A7C0E510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7745" y="100705"/>
            <a:ext cx="449476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B001FE-557B-E65E-71AF-7030C269CD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19271"/>
            <a:ext cx="11887200" cy="4797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57E2E4-22BF-4183-417E-FC1FB8C763C2}"/>
              </a:ext>
            </a:extLst>
          </p:cNvPr>
          <p:cNvSpPr txBox="1"/>
          <p:nvPr/>
        </p:nvSpPr>
        <p:spPr>
          <a:xfrm>
            <a:off x="609600" y="6021336"/>
            <a:ext cx="1097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“The synchronization skill of the boss dictates the speed of the team.”</a:t>
            </a:r>
          </a:p>
        </p:txBody>
      </p:sp>
    </p:spTree>
    <p:extLst>
      <p:ext uri="{BB962C8B-B14F-4D97-AF65-F5344CB8AC3E}">
        <p14:creationId xmlns:p14="http://schemas.microsoft.com/office/powerpoint/2010/main" val="26845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9A242-0DBA-5E14-CA5F-57F4F82AA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373D-144B-313D-9A86-2EA5FF9BF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082" y="217030"/>
            <a:ext cx="9429438" cy="822960"/>
          </a:xfrm>
        </p:spPr>
        <p:txBody>
          <a:bodyPr anchor="ctr">
            <a:noAutofit/>
          </a:bodyPr>
          <a:lstStyle/>
          <a:p>
            <a:pPr algn="l"/>
            <a:r>
              <a:rPr lang="en-US" sz="4000" b="1" dirty="0">
                <a:latin typeface="Aptos" panose="020B0004020202020204" pitchFamily="34" charset="0"/>
              </a:rPr>
              <a:t>Habits: A Rhythm of Trust (Weekly)</a:t>
            </a:r>
          </a:p>
        </p:txBody>
      </p:sp>
      <p:pic>
        <p:nvPicPr>
          <p:cNvPr id="7" name="Picture 6" descr="A black and red logo&#10;&#10;Description automatically generated">
            <a:extLst>
              <a:ext uri="{FF2B5EF4-FFF2-40B4-BE49-F238E27FC236}">
                <a16:creationId xmlns:a16="http://schemas.microsoft.com/office/drawing/2014/main" id="{DAAF506A-44FC-BC77-D5EE-B84F99DFBD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7745" y="100705"/>
            <a:ext cx="449476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275EA-597F-DEBE-CB5A-583A7473E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51914"/>
            <a:ext cx="11887200" cy="3350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CDEADD-78B6-5D14-F681-EAAD2DF8C917}"/>
              </a:ext>
            </a:extLst>
          </p:cNvPr>
          <p:cNvSpPr txBox="1"/>
          <p:nvPr/>
        </p:nvSpPr>
        <p:spPr>
          <a:xfrm>
            <a:off x="2804160" y="5423755"/>
            <a:ext cx="658368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i="1" dirty="0"/>
              <a:t>“Practice puts brains in your muscles.”</a:t>
            </a:r>
          </a:p>
          <a:p>
            <a:pPr algn="ctr"/>
            <a:r>
              <a:rPr lang="en-US" sz="2000" i="1" dirty="0"/>
              <a:t>- Samuel Snead, American professional golfer</a:t>
            </a:r>
          </a:p>
        </p:txBody>
      </p:sp>
    </p:spTree>
    <p:extLst>
      <p:ext uri="{BB962C8B-B14F-4D97-AF65-F5344CB8AC3E}">
        <p14:creationId xmlns:p14="http://schemas.microsoft.com/office/powerpoint/2010/main" val="40640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7DAFA-6CF4-8FC5-8BEA-EA8FD0F3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9AAB-4C37-E0C7-E029-77F75C87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3" y="277443"/>
            <a:ext cx="100584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Invert How You Treat Speed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87BE9-01D8-847B-06A3-F1BECE7865A1}"/>
              </a:ext>
            </a:extLst>
          </p:cNvPr>
          <p:cNvSpPr txBox="1">
            <a:spLocks/>
          </p:cNvSpPr>
          <p:nvPr/>
        </p:nvSpPr>
        <p:spPr>
          <a:xfrm>
            <a:off x="1187782" y="4405796"/>
            <a:ext cx="46634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Leading Culture Trait</a:t>
            </a:r>
          </a:p>
        </p:txBody>
      </p:sp>
      <p:pic>
        <p:nvPicPr>
          <p:cNvPr id="4" name="Picture 3" descr="A traffic jam on a road at night&#10;&#10;Description automatically generated">
            <a:extLst>
              <a:ext uri="{FF2B5EF4-FFF2-40B4-BE49-F238E27FC236}">
                <a16:creationId xmlns:a16="http://schemas.microsoft.com/office/drawing/2014/main" id="{D5855709-7CBD-0005-CB53-19BC6507FF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782" y="1218979"/>
            <a:ext cx="4663140" cy="310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7CFE0-693B-2EBE-697B-A6AB86F13A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2" t="1411"/>
          <a:stretch/>
        </p:blipFill>
        <p:spPr>
          <a:xfrm>
            <a:off x="6341078" y="1218979"/>
            <a:ext cx="4663440" cy="311934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3FF2620-D322-C626-0E70-4FBCAE300DCB}"/>
              </a:ext>
            </a:extLst>
          </p:cNvPr>
          <p:cNvSpPr txBox="1">
            <a:spLocks/>
          </p:cNvSpPr>
          <p:nvPr/>
        </p:nvSpPr>
        <p:spPr>
          <a:xfrm>
            <a:off x="6340778" y="4403205"/>
            <a:ext cx="46634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Lagging Culture Trait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F26A4A4-FC9A-A6F1-058B-823DD2632D16}"/>
              </a:ext>
            </a:extLst>
          </p:cNvPr>
          <p:cNvSpPr txBox="1">
            <a:spLocks/>
          </p:cNvSpPr>
          <p:nvPr/>
        </p:nvSpPr>
        <p:spPr>
          <a:xfrm>
            <a:off x="1187782" y="4828713"/>
            <a:ext cx="46634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Traffic Jam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AA5B27C-D267-E4EA-4571-10CEA78BA467}"/>
              </a:ext>
            </a:extLst>
          </p:cNvPr>
          <p:cNvSpPr txBox="1">
            <a:spLocks/>
          </p:cNvSpPr>
          <p:nvPr/>
        </p:nvSpPr>
        <p:spPr>
          <a:xfrm>
            <a:off x="6340778" y="4828713"/>
            <a:ext cx="46634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Synchronization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7E7393-4736-D060-3D55-1647420A76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548640" cy="1116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DF2111-E222-9FDF-0521-B1D9502B39E6}"/>
              </a:ext>
            </a:extLst>
          </p:cNvPr>
          <p:cNvSpPr txBox="1"/>
          <p:nvPr/>
        </p:nvSpPr>
        <p:spPr>
          <a:xfrm>
            <a:off x="2438400" y="5536110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“You can ignore the laws of synchronization,</a:t>
            </a:r>
          </a:p>
          <a:p>
            <a:pPr algn="ctr"/>
            <a:r>
              <a:rPr lang="en-US" sz="2400" i="1" dirty="0"/>
              <a:t>but the laws of synchronization do not ignore you.”</a:t>
            </a:r>
          </a:p>
        </p:txBody>
      </p:sp>
    </p:spTree>
    <p:extLst>
      <p:ext uri="{BB962C8B-B14F-4D97-AF65-F5344CB8AC3E}">
        <p14:creationId xmlns:p14="http://schemas.microsoft.com/office/powerpoint/2010/main" val="14401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00EAA-550F-6284-EFC5-FD7741CA3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501DB3-0205-623F-A642-4CEDBC1E71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0B1FB6C-8187-39E8-92C5-9708FF74AA8B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Habits: Project Pacing | Process &amp; People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82BCD-1452-5A4E-633B-6CD411FF33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89" y="1106121"/>
            <a:ext cx="3931920" cy="5150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52509-D764-0B8D-1B97-F312D92051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711" y="1121216"/>
            <a:ext cx="7315200" cy="4179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7DCC6B-949C-49C9-DCAA-CC0D7012D547}"/>
              </a:ext>
            </a:extLst>
          </p:cNvPr>
          <p:cNvSpPr txBox="1"/>
          <p:nvPr/>
        </p:nvSpPr>
        <p:spPr>
          <a:xfrm>
            <a:off x="6124631" y="5472932"/>
            <a:ext cx="4023360" cy="11079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marR="0" indent="-342900" rtl="0" eaLnBrk="1" fontAlgn="auto" latinLnBrk="0" hangingPunct="1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00"/>
                </a:solidFill>
              </a:rPr>
              <a:t>Anticipate analysis paralysis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00"/>
                </a:solidFill>
                <a:effectLst/>
              </a:rPr>
              <a:t>No micro-management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00"/>
                </a:solidFill>
              </a:rPr>
              <a:t>“Smooth is fast.”</a:t>
            </a:r>
          </a:p>
        </p:txBody>
      </p:sp>
    </p:spTree>
    <p:extLst>
      <p:ext uri="{BB962C8B-B14F-4D97-AF65-F5344CB8AC3E}">
        <p14:creationId xmlns:p14="http://schemas.microsoft.com/office/powerpoint/2010/main" val="15300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00D6E-3F06-B6F1-E9AE-B4E03D677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9761F2-DE40-A651-27AA-179A28AE2C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4012B12-F3FA-D4A5-14D9-B85E38E0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Inspiration: Sacred Cows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B6ED0-2C72-788D-42FF-46914B353D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2" y="1221536"/>
            <a:ext cx="5120640" cy="155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36F99-3C55-BDBC-1E3A-AF5188FD76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432" y="3329171"/>
            <a:ext cx="4206240" cy="2829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4157E-EAEA-1EF2-272D-FCFD7D8A60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695" y="2997106"/>
            <a:ext cx="2789907" cy="349332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E8F9832-F526-9C1A-A599-D115D813A1D9}"/>
              </a:ext>
            </a:extLst>
          </p:cNvPr>
          <p:cNvSpPr txBox="1">
            <a:spLocks/>
          </p:cNvSpPr>
          <p:nvPr/>
        </p:nvSpPr>
        <p:spPr>
          <a:xfrm>
            <a:off x="7799368" y="3372169"/>
            <a:ext cx="219456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meeting minutes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05446CC-CF62-BAFA-91CB-D1B91458DEA2}"/>
              </a:ext>
            </a:extLst>
          </p:cNvPr>
          <p:cNvSpPr txBox="1">
            <a:spLocks/>
          </p:cNvSpPr>
          <p:nvPr/>
        </p:nvSpPr>
        <p:spPr>
          <a:xfrm>
            <a:off x="6336328" y="1217359"/>
            <a:ext cx="5120640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/>
              <a:t>Elegance Manifesto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We are uncovering better ways of innovation </a:t>
            </a:r>
            <a:r>
              <a:rPr lang="en-US" sz="1800" b="1" dirty="0"/>
              <a:t>teamwork</a:t>
            </a:r>
            <a:r>
              <a:rPr lang="en-US" sz="1800" dirty="0"/>
              <a:t> by doing it and helping others do it.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26D466D-8DC0-7FBE-2596-8CE37965977F}"/>
              </a:ext>
            </a:extLst>
          </p:cNvPr>
          <p:cNvSpPr txBox="1">
            <a:spLocks/>
          </p:cNvSpPr>
          <p:nvPr/>
        </p:nvSpPr>
        <p:spPr>
          <a:xfrm>
            <a:off x="586196" y="4515169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ptos" panose="020B0004020202020204" pitchFamily="34" charset="0"/>
              </a:rPr>
              <a:t>RACI</a:t>
            </a:r>
          </a:p>
        </p:txBody>
      </p:sp>
    </p:spTree>
    <p:extLst>
      <p:ext uri="{BB962C8B-B14F-4D97-AF65-F5344CB8AC3E}">
        <p14:creationId xmlns:p14="http://schemas.microsoft.com/office/powerpoint/2010/main" val="24590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CED17-5014-65F7-0BA4-316BA4F6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229D13-153C-2F34-5169-A40B5A5297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817883A-741C-59FC-AB9F-8B77A8C2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Habits: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11D2F-D356-7BB8-48AF-CFA127CAC3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54" y="1583967"/>
            <a:ext cx="4322032" cy="3657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EF94ED-7952-7F04-E102-DFCB95DC2B19}"/>
              </a:ext>
            </a:extLst>
          </p:cNvPr>
          <p:cNvGrpSpPr/>
          <p:nvPr/>
        </p:nvGrpSpPr>
        <p:grpSpPr>
          <a:xfrm>
            <a:off x="5028917" y="1583967"/>
            <a:ext cx="2834640" cy="3657600"/>
            <a:chOff x="7206748" y="2230784"/>
            <a:chExt cx="2854103" cy="3581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AA9FE3-648D-DE3D-C3DE-666CC8FBD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06748" y="2230784"/>
              <a:ext cx="1288666" cy="3581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22FCCA-3BB8-1E9E-AD21-431AFAA69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495414" y="2230784"/>
              <a:ext cx="1565437" cy="35814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1911BC-1AE8-B9DB-5119-16D7ADC83E28}"/>
              </a:ext>
            </a:extLst>
          </p:cNvPr>
          <p:cNvGrpSpPr/>
          <p:nvPr/>
        </p:nvGrpSpPr>
        <p:grpSpPr>
          <a:xfrm>
            <a:off x="8342552" y="1583967"/>
            <a:ext cx="3602094" cy="3657600"/>
            <a:chOff x="424012" y="944245"/>
            <a:chExt cx="3602094" cy="36766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07055F-FF1B-8F65-2F21-3AA590187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4012" y="944245"/>
              <a:ext cx="1670714" cy="36766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FEF1D4-2DED-5419-7499-AC4BDF71E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53692" y="944245"/>
              <a:ext cx="1972414" cy="3676650"/>
            </a:xfrm>
            <a:prstGeom prst="rect">
              <a:avLst/>
            </a:prstGeom>
          </p:spPr>
        </p:pic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7A783D71-3601-3016-8FFF-526A1EF6CF40}"/>
              </a:ext>
            </a:extLst>
          </p:cNvPr>
          <p:cNvSpPr txBox="1">
            <a:spLocks/>
          </p:cNvSpPr>
          <p:nvPr/>
        </p:nvSpPr>
        <p:spPr>
          <a:xfrm>
            <a:off x="1036770" y="1077159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ptos" panose="020B0004020202020204" pitchFamily="34" charset="0"/>
              </a:rPr>
              <a:t>High Level Design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4CBCAE2-44FE-02BA-15BB-C1E0C35B0A60}"/>
              </a:ext>
            </a:extLst>
          </p:cNvPr>
          <p:cNvSpPr txBox="1">
            <a:spLocks/>
          </p:cNvSpPr>
          <p:nvPr/>
        </p:nvSpPr>
        <p:spPr>
          <a:xfrm>
            <a:off x="5028917" y="1070361"/>
            <a:ext cx="28346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ptos" panose="020B0004020202020204" pitchFamily="34" charset="0"/>
              </a:rPr>
              <a:t>Detailed Design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F9AF016-0037-8B8A-620F-B51433B6DEFB}"/>
              </a:ext>
            </a:extLst>
          </p:cNvPr>
          <p:cNvSpPr txBox="1">
            <a:spLocks/>
          </p:cNvSpPr>
          <p:nvPr/>
        </p:nvSpPr>
        <p:spPr>
          <a:xfrm>
            <a:off x="8778240" y="1070361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ptos" panose="020B0004020202020204" pitchFamily="34" charset="0"/>
              </a:rPr>
              <a:t>Build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3D5CB6-2D91-F3DB-6C23-FADB6A563661}"/>
              </a:ext>
            </a:extLst>
          </p:cNvPr>
          <p:cNvSpPr txBox="1"/>
          <p:nvPr/>
        </p:nvSpPr>
        <p:spPr>
          <a:xfrm>
            <a:off x="2529840" y="5642618"/>
            <a:ext cx="713232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i="1" dirty="0"/>
              <a:t>“The best way to learn is through the powerful force of rhythm.”</a:t>
            </a:r>
          </a:p>
          <a:p>
            <a:pPr algn="r"/>
            <a:r>
              <a:rPr lang="en-US" sz="2000" i="1" dirty="0"/>
              <a:t>~ Wolfgang Amadeus Mozart</a:t>
            </a:r>
          </a:p>
        </p:txBody>
      </p:sp>
    </p:spTree>
    <p:extLst>
      <p:ext uri="{BB962C8B-B14F-4D97-AF65-F5344CB8AC3E}">
        <p14:creationId xmlns:p14="http://schemas.microsoft.com/office/powerpoint/2010/main" val="6607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7FC03-D302-30D1-831D-904EDEE1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FD6519-3366-97D6-FC50-FF96C61DD2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B04AF4D-2670-779B-CFEF-25D4E9D5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Habits: Technology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4C4DBB-BECB-82BB-5870-852EAE136469}"/>
              </a:ext>
            </a:extLst>
          </p:cNvPr>
          <p:cNvGrpSpPr/>
          <p:nvPr/>
        </p:nvGrpSpPr>
        <p:grpSpPr>
          <a:xfrm>
            <a:off x="6568622" y="1541443"/>
            <a:ext cx="4023360" cy="3657600"/>
            <a:chOff x="7784657" y="1507741"/>
            <a:chExt cx="3986912" cy="3683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3AF1FB-8D7D-5058-542C-D101E4E1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42423" y="1507741"/>
              <a:ext cx="2529146" cy="3683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C37FD1-E459-3B4C-E3CD-0A25BD490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84657" y="1507741"/>
              <a:ext cx="1510931" cy="3683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AFC191-0D2E-E05D-F130-F48F6293239B}"/>
              </a:ext>
            </a:extLst>
          </p:cNvPr>
          <p:cNvGrpSpPr/>
          <p:nvPr/>
        </p:nvGrpSpPr>
        <p:grpSpPr>
          <a:xfrm>
            <a:off x="1814716" y="1541443"/>
            <a:ext cx="3840480" cy="3657600"/>
            <a:chOff x="4623872" y="1792693"/>
            <a:chExt cx="3808664" cy="35877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875CC1-47DF-D02C-2207-D6457EF55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23872" y="1792693"/>
              <a:ext cx="1355503" cy="35877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DC6EEDB-3508-9F8C-18A7-5DFBA6981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30513" y="1792693"/>
              <a:ext cx="2602023" cy="3587750"/>
            </a:xfrm>
            <a:prstGeom prst="rect">
              <a:avLst/>
            </a:prstGeom>
          </p:spPr>
        </p:pic>
      </p:grpSp>
      <p:sp>
        <p:nvSpPr>
          <p:cNvPr id="18" name="Subtitle 2">
            <a:extLst>
              <a:ext uri="{FF2B5EF4-FFF2-40B4-BE49-F238E27FC236}">
                <a16:creationId xmlns:a16="http://schemas.microsoft.com/office/drawing/2014/main" id="{0FDC74F1-ED4B-1BC3-C113-90B330DF9ECD}"/>
              </a:ext>
            </a:extLst>
          </p:cNvPr>
          <p:cNvSpPr txBox="1">
            <a:spLocks/>
          </p:cNvSpPr>
          <p:nvPr/>
        </p:nvSpPr>
        <p:spPr>
          <a:xfrm>
            <a:off x="1814716" y="1084243"/>
            <a:ext cx="384048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ptos" panose="020B0004020202020204" pitchFamily="34" charset="0"/>
              </a:rPr>
              <a:t>Test Preparation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82CCFD5-B047-52B3-2BFB-A3E54A1A2B70}"/>
              </a:ext>
            </a:extLst>
          </p:cNvPr>
          <p:cNvSpPr txBox="1">
            <a:spLocks/>
          </p:cNvSpPr>
          <p:nvPr/>
        </p:nvSpPr>
        <p:spPr>
          <a:xfrm>
            <a:off x="6568622" y="1084243"/>
            <a:ext cx="40233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ptos" panose="020B0004020202020204" pitchFamily="34" charset="0"/>
              </a:rPr>
              <a:t>Test Execution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904665-8264-9A5E-EDFF-D943DA25E2F6}"/>
              </a:ext>
            </a:extLst>
          </p:cNvPr>
          <p:cNvSpPr txBox="1"/>
          <p:nvPr/>
        </p:nvSpPr>
        <p:spPr>
          <a:xfrm>
            <a:off x="2804160" y="5558469"/>
            <a:ext cx="658368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2000" b="0" i="1" kern="1200" spc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“Repetition is the mother of learning, the father of action, which makes it the architect of accomplishment.”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70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AAAC7-BBEF-446C-94E3-0864BB725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59D3568-AAC6-393A-B32C-8691A80D58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80833" y="1537060"/>
            <a:ext cx="2013078" cy="25603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4D75E2D-B2CE-4186-DAAD-1B9563C8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2" y="277443"/>
            <a:ext cx="329184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Errors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0B0CD-AF06-8E6F-ED96-8D9E65A8E3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52472F3-753E-852E-4313-387781C2E24E}"/>
              </a:ext>
            </a:extLst>
          </p:cNvPr>
          <p:cNvSpPr txBox="1">
            <a:spLocks/>
          </p:cNvSpPr>
          <p:nvPr/>
        </p:nvSpPr>
        <p:spPr>
          <a:xfrm>
            <a:off x="6845159" y="4213997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Systematic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7E3A40A-636B-37A1-BB5B-2806AD99BC95}"/>
              </a:ext>
            </a:extLst>
          </p:cNvPr>
          <p:cNvSpPr txBox="1">
            <a:spLocks/>
          </p:cNvSpPr>
          <p:nvPr/>
        </p:nvSpPr>
        <p:spPr>
          <a:xfrm>
            <a:off x="3532574" y="4213997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Systemic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984EAEC-FDAA-1533-E9C3-39A01B934133}"/>
              </a:ext>
            </a:extLst>
          </p:cNvPr>
          <p:cNvSpPr txBox="1">
            <a:spLocks/>
          </p:cNvSpPr>
          <p:nvPr/>
        </p:nvSpPr>
        <p:spPr>
          <a:xfrm>
            <a:off x="692815" y="4213997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Sampling</a:t>
            </a:r>
          </a:p>
        </p:txBody>
      </p:sp>
      <p:pic>
        <p:nvPicPr>
          <p:cNvPr id="6" name="Picture 2" descr="Coffee Spill Cartoon Vector Images ...">
            <a:extLst>
              <a:ext uri="{FF2B5EF4-FFF2-40B4-BE49-F238E27FC236}">
                <a16:creationId xmlns:a16="http://schemas.microsoft.com/office/drawing/2014/main" id="{DC8F0A66-B659-BEF3-BB46-B00B5F8C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788" y="1537060"/>
            <a:ext cx="2786582" cy="2560320"/>
          </a:xfrm>
          <a:prstGeom prst="rect">
            <a:avLst/>
          </a:prstGeom>
          <a:noFill/>
          <a:ln w="38100">
            <a:solidFill>
              <a:srgbClr val="DC22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pilled Coffee Cup Stock Illustrations ...">
            <a:extLst>
              <a:ext uri="{FF2B5EF4-FFF2-40B4-BE49-F238E27FC236}">
                <a16:creationId xmlns:a16="http://schemas.microsoft.com/office/drawing/2014/main" id="{3F36D5B9-5967-32A5-03DC-718BC2987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9" r="9630" b="12275"/>
          <a:stretch/>
        </p:blipFill>
        <p:spPr bwMode="auto">
          <a:xfrm>
            <a:off x="418165" y="1537060"/>
            <a:ext cx="2378100" cy="2560320"/>
          </a:xfrm>
          <a:prstGeom prst="rect">
            <a:avLst/>
          </a:prstGeom>
          <a:noFill/>
          <a:ln w="38100">
            <a:solidFill>
              <a:srgbClr val="DC22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offee - Free vector silhouettes on ...">
            <a:extLst>
              <a:ext uri="{FF2B5EF4-FFF2-40B4-BE49-F238E27FC236}">
                <a16:creationId xmlns:a16="http://schemas.microsoft.com/office/drawing/2014/main" id="{596687CB-AC6A-EDAE-11AF-DC17321A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894" y="1537060"/>
            <a:ext cx="3327119" cy="2560320"/>
          </a:xfrm>
          <a:prstGeom prst="rect">
            <a:avLst/>
          </a:prstGeom>
          <a:noFill/>
          <a:ln w="38100">
            <a:solidFill>
              <a:srgbClr val="DC22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662176F-CE72-6F30-D13D-CB70DB2792FD}"/>
              </a:ext>
            </a:extLst>
          </p:cNvPr>
          <p:cNvSpPr txBox="1">
            <a:spLocks/>
          </p:cNvSpPr>
          <p:nvPr/>
        </p:nvSpPr>
        <p:spPr>
          <a:xfrm>
            <a:off x="1013706" y="536593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ptos" panose="020B0004020202020204" pitchFamily="34" charset="0"/>
              </a:rPr>
              <a:t>Perfect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512850-BC50-2968-D730-7521093C57B5}"/>
              </a:ext>
            </a:extLst>
          </p:cNvPr>
          <p:cNvSpPr txBox="1">
            <a:spLocks/>
          </p:cNvSpPr>
          <p:nvPr/>
        </p:nvSpPr>
        <p:spPr>
          <a:xfrm>
            <a:off x="1013706" y="5365930"/>
            <a:ext cx="41148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ptos" panose="020B0004020202020204" pitchFamily="34" charset="0"/>
              </a:rPr>
              <a:t>Perfect Intentions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9C954D3-057B-83CD-36BC-48E454AE21ED}"/>
              </a:ext>
            </a:extLst>
          </p:cNvPr>
          <p:cNvSpPr txBox="1">
            <a:spLocks/>
          </p:cNvSpPr>
          <p:nvPr/>
        </p:nvSpPr>
        <p:spPr>
          <a:xfrm>
            <a:off x="5200334" y="5000170"/>
            <a:ext cx="164592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ptos" panose="020B0004020202020204" pitchFamily="34" charset="0"/>
              </a:rPr>
              <a:t>“GETMO”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EB58F3C-CA4B-B694-D8D4-165DA2E96EF9}"/>
              </a:ext>
            </a:extLst>
          </p:cNvPr>
          <p:cNvSpPr txBox="1">
            <a:spLocks/>
          </p:cNvSpPr>
          <p:nvPr/>
        </p:nvSpPr>
        <p:spPr>
          <a:xfrm>
            <a:off x="5200334" y="5804842"/>
            <a:ext cx="164592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ptos" panose="020B0004020202020204" pitchFamily="34" charset="0"/>
              </a:rPr>
              <a:t>“Elmo”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8BD59A3-7FA3-8F49-EB4B-FF37B09D997C}"/>
              </a:ext>
            </a:extLst>
          </p:cNvPr>
          <p:cNvSpPr txBox="1">
            <a:spLocks/>
          </p:cNvSpPr>
          <p:nvPr/>
        </p:nvSpPr>
        <p:spPr>
          <a:xfrm>
            <a:off x="6745670" y="5000170"/>
            <a:ext cx="358705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ptos" panose="020B0004020202020204" pitchFamily="34" charset="0"/>
              </a:rPr>
              <a:t>Good enough to move on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BDF8E3-D56A-640A-4988-D9A23CB040EA}"/>
              </a:ext>
            </a:extLst>
          </p:cNvPr>
          <p:cNvSpPr txBox="1">
            <a:spLocks/>
          </p:cNvSpPr>
          <p:nvPr/>
        </p:nvSpPr>
        <p:spPr>
          <a:xfrm>
            <a:off x="6745670" y="5804842"/>
            <a:ext cx="33911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ptos" panose="020B0004020202020204" pitchFamily="34" charset="0"/>
              </a:rPr>
              <a:t>Enough, let’s move 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6B00A6-9841-5B48-79E9-0B3F0282DC84}"/>
              </a:ext>
            </a:extLst>
          </p:cNvPr>
          <p:cNvSpPr/>
          <p:nvPr/>
        </p:nvSpPr>
        <p:spPr>
          <a:xfrm rot="19995047">
            <a:off x="2079405" y="676267"/>
            <a:ext cx="1837362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Resilient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784AC1-0D63-9EA4-5CF1-4F52407AC781}"/>
              </a:ext>
            </a:extLst>
          </p:cNvPr>
          <p:cNvSpPr/>
          <p:nvPr/>
        </p:nvSpPr>
        <p:spPr>
          <a:xfrm rot="19995047">
            <a:off x="5341334" y="677219"/>
            <a:ext cx="1833130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Doormat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00236-BFFF-D15D-17D6-2570B85E58C7}"/>
              </a:ext>
            </a:extLst>
          </p:cNvPr>
          <p:cNvSpPr/>
          <p:nvPr/>
        </p:nvSpPr>
        <p:spPr>
          <a:xfrm rot="19995047">
            <a:off x="9030466" y="752023"/>
            <a:ext cx="1500732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Bullied</a:t>
            </a:r>
          </a:p>
        </p:txBody>
      </p:sp>
    </p:spTree>
    <p:extLst>
      <p:ext uri="{BB962C8B-B14F-4D97-AF65-F5344CB8AC3E}">
        <p14:creationId xmlns:p14="http://schemas.microsoft.com/office/powerpoint/2010/main" val="42231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9" grpId="0" build="p"/>
      <p:bldP spid="11" grpId="0" build="p"/>
      <p:bldP spid="12" grpId="0" build="p"/>
      <p:bldP spid="13" grpId="0" build="p"/>
      <p:bldP spid="16" grpId="0" build="p"/>
      <p:bldP spid="17" grpId="0" build="p"/>
      <p:bldP spid="14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56B78-0F3E-0021-C03A-10D36633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C7EC-CBDA-F6A0-6732-821252AD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3" y="277443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Handoffs Bring Out the Best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B71C7-EFB0-71CA-A48D-82D7856EB5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9244" y="1740710"/>
            <a:ext cx="8833511" cy="2011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FC322-FC6C-5122-FD27-643C0D606D73}"/>
              </a:ext>
            </a:extLst>
          </p:cNvPr>
          <p:cNvSpPr txBox="1"/>
          <p:nvPr/>
        </p:nvSpPr>
        <p:spPr>
          <a:xfrm>
            <a:off x="2622079" y="1472787"/>
            <a:ext cx="84734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Draft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CBC1D-54BA-28AE-59FE-1C96C5CDE0A1}"/>
              </a:ext>
            </a:extLst>
          </p:cNvPr>
          <p:cNvSpPr txBox="1"/>
          <p:nvPr/>
        </p:nvSpPr>
        <p:spPr>
          <a:xfrm>
            <a:off x="5338288" y="1472787"/>
            <a:ext cx="105637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Revise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B758F-3041-FCA3-9777-24EB48EB4576}"/>
              </a:ext>
            </a:extLst>
          </p:cNvPr>
          <p:cNvSpPr txBox="1"/>
          <p:nvPr/>
        </p:nvSpPr>
        <p:spPr>
          <a:xfrm>
            <a:off x="3839761" y="1472787"/>
            <a:ext cx="11281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F9BE9-5295-6EAE-73D7-0EF0DBC5F3E4}"/>
              </a:ext>
            </a:extLst>
          </p:cNvPr>
          <p:cNvSpPr txBox="1"/>
          <p:nvPr/>
        </p:nvSpPr>
        <p:spPr>
          <a:xfrm>
            <a:off x="6765000" y="1472787"/>
            <a:ext cx="127567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Approve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FA8FE-BBB8-3BE2-D42B-984AF2968DCA}"/>
              </a:ext>
            </a:extLst>
          </p:cNvPr>
          <p:cNvSpPr txBox="1"/>
          <p:nvPr/>
        </p:nvSpPr>
        <p:spPr>
          <a:xfrm>
            <a:off x="8411006" y="1472787"/>
            <a:ext cx="149746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Distribute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7B2330-DF99-9475-DB42-EC5D9D5D47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11EDC0-AF03-1B23-44F0-9635431DAD14}"/>
              </a:ext>
            </a:extLst>
          </p:cNvPr>
          <p:cNvSpPr txBox="1"/>
          <p:nvPr/>
        </p:nvSpPr>
        <p:spPr>
          <a:xfrm>
            <a:off x="883919" y="4149559"/>
            <a:ext cx="10424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“None of us is smarter than all of us.”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827BB5-36FA-E099-CC8D-CEB3C9FCFD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4800" y="192978"/>
            <a:ext cx="2743200" cy="849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4FA695-E3A4-412C-F94F-36A992773AFC}"/>
              </a:ext>
            </a:extLst>
          </p:cNvPr>
          <p:cNvSpPr txBox="1"/>
          <p:nvPr/>
        </p:nvSpPr>
        <p:spPr>
          <a:xfrm>
            <a:off x="883919" y="4946838"/>
            <a:ext cx="10424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“Love is simple: it’s people doing their best to bring out the best in each other.”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72B3C9-813D-784C-1435-EC8DDB6B5398}"/>
              </a:ext>
            </a:extLst>
          </p:cNvPr>
          <p:cNvSpPr txBox="1"/>
          <p:nvPr/>
        </p:nvSpPr>
        <p:spPr>
          <a:xfrm>
            <a:off x="905038" y="5744117"/>
            <a:ext cx="10424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“There is a time and place for your exotic vocabulary. Your project plan is not that place.”</a:t>
            </a:r>
          </a:p>
        </p:txBody>
      </p:sp>
    </p:spTree>
    <p:extLst>
      <p:ext uri="{BB962C8B-B14F-4D97-AF65-F5344CB8AC3E}">
        <p14:creationId xmlns:p14="http://schemas.microsoft.com/office/powerpoint/2010/main" val="39613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1" grpId="0"/>
      <p:bldP spid="4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5565B-1658-C6E2-14B9-C2766C94D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D87CCB-FA47-787B-2728-0CFF8BEA29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0DD406-70D8-FEA0-DED0-993EC055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Competitive Advantage | Ambition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5BAA2C0-7FD4-598E-0BAA-DE86EC617755}"/>
              </a:ext>
            </a:extLst>
          </p:cNvPr>
          <p:cNvSpPr txBox="1">
            <a:spLocks/>
          </p:cNvSpPr>
          <p:nvPr/>
        </p:nvSpPr>
        <p:spPr>
          <a:xfrm>
            <a:off x="1221049" y="4372361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Balance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91953-3D25-60BA-2E2C-6BF18CFD96A2}"/>
              </a:ext>
            </a:extLst>
          </p:cNvPr>
          <p:cNvSpPr txBox="1">
            <a:spLocks/>
          </p:cNvSpPr>
          <p:nvPr/>
        </p:nvSpPr>
        <p:spPr>
          <a:xfrm>
            <a:off x="5019964" y="4372361"/>
            <a:ext cx="28346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Rejection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373390E-DCC4-4DC9-7252-3510538BCB1E}"/>
              </a:ext>
            </a:extLst>
          </p:cNvPr>
          <p:cNvSpPr txBox="1">
            <a:spLocks/>
          </p:cNvSpPr>
          <p:nvPr/>
        </p:nvSpPr>
        <p:spPr>
          <a:xfrm>
            <a:off x="8778240" y="4372361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Resilience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D409B-535B-AFB0-7BC5-C0CC59FF81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89" y="1299108"/>
            <a:ext cx="4389120" cy="2926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DDAE1-9908-457C-D284-AE517133AE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5614" y="1307896"/>
            <a:ext cx="2896575" cy="2926080"/>
          </a:xfrm>
          <a:prstGeom prst="rect">
            <a:avLst/>
          </a:prstGeom>
        </p:spPr>
      </p:pic>
      <p:pic>
        <p:nvPicPr>
          <p:cNvPr id="1026" name="Picture 2" descr="14,000+ Resilience Stock Illustrations ...">
            <a:extLst>
              <a:ext uri="{FF2B5EF4-FFF2-40B4-BE49-F238E27FC236}">
                <a16:creationId xmlns:a16="http://schemas.microsoft.com/office/drawing/2014/main" id="{E871B189-9960-56D3-75E1-C7DC52161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595" y="1299108"/>
            <a:ext cx="371331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7036E0-050E-5E6D-9CF4-121A306A2C7A}"/>
              </a:ext>
            </a:extLst>
          </p:cNvPr>
          <p:cNvSpPr txBox="1"/>
          <p:nvPr/>
        </p:nvSpPr>
        <p:spPr>
          <a:xfrm>
            <a:off x="2164080" y="5497415"/>
            <a:ext cx="786384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i="1" dirty="0"/>
              <a:t>“The road to success is paved with mistakes well-handled.”</a:t>
            </a:r>
          </a:p>
          <a:p>
            <a:pPr algn="ctr"/>
            <a:r>
              <a:rPr lang="en-US" sz="2000" dirty="0"/>
              <a:t>- Daniel Coyle, author of </a:t>
            </a:r>
            <a:r>
              <a:rPr lang="en-US" sz="2000" u="sng" dirty="0"/>
              <a:t>The Talent Code</a:t>
            </a:r>
            <a:r>
              <a:rPr lang="en-US" sz="2000" dirty="0"/>
              <a:t> and </a:t>
            </a:r>
            <a:r>
              <a:rPr lang="en-US" sz="2000" u="sng" dirty="0"/>
              <a:t>The Culture Code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5521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18B77-8362-703C-2AA7-29C9FB06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EE4688-CD88-4CC1-F292-7841F597B4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F84EE74-A4E2-3A71-B27D-44429190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Artist Audience Intersection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27DF2B8-023C-20F9-AD22-1569FF92BEA5}"/>
              </a:ext>
            </a:extLst>
          </p:cNvPr>
          <p:cNvSpPr txBox="1">
            <a:spLocks/>
          </p:cNvSpPr>
          <p:nvPr/>
        </p:nvSpPr>
        <p:spPr>
          <a:xfrm>
            <a:off x="1173485" y="4671005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3FAE8-BD40-A3DF-B30E-4E0E2062BF52}"/>
              </a:ext>
            </a:extLst>
          </p:cNvPr>
          <p:cNvSpPr txBox="1">
            <a:spLocks/>
          </p:cNvSpPr>
          <p:nvPr/>
        </p:nvSpPr>
        <p:spPr>
          <a:xfrm>
            <a:off x="5467507" y="4674028"/>
            <a:ext cx="283464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Celebration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22EA5AA-4E28-AA35-F08C-67488B26D95F}"/>
              </a:ext>
            </a:extLst>
          </p:cNvPr>
          <p:cNvSpPr txBox="1">
            <a:spLocks/>
          </p:cNvSpPr>
          <p:nvPr/>
        </p:nvSpPr>
        <p:spPr>
          <a:xfrm>
            <a:off x="8881262" y="4671005"/>
            <a:ext cx="310896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Moments That Matter</a:t>
            </a:r>
          </a:p>
          <a:p>
            <a:r>
              <a:rPr lang="en-US" dirty="0">
                <a:latin typeface="Aptos" panose="020B0004020202020204" pitchFamily="34" charset="0"/>
              </a:rPr>
              <a:t>Magic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22EDB-684D-8B2B-44B6-EB24FA325373}"/>
              </a:ext>
            </a:extLst>
          </p:cNvPr>
          <p:cNvSpPr txBox="1"/>
          <p:nvPr/>
        </p:nvSpPr>
        <p:spPr>
          <a:xfrm>
            <a:off x="1798320" y="5614444"/>
            <a:ext cx="859536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i="1" dirty="0"/>
              <a:t>“The idea is not to live forever, but to create something that will.”</a:t>
            </a:r>
          </a:p>
          <a:p>
            <a:pPr algn="ctr"/>
            <a:r>
              <a:rPr lang="en-US" sz="2000" dirty="0"/>
              <a:t>- Andy Warhol, American visual artist</a:t>
            </a:r>
            <a:endParaRPr lang="en-US" sz="2000" i="1" u="sng" dirty="0"/>
          </a:p>
        </p:txBody>
      </p:sp>
      <p:pic>
        <p:nvPicPr>
          <p:cNvPr id="5128" name="Picture 8" descr="Steve Harvey “Thank You” Story ...">
            <a:extLst>
              <a:ext uri="{FF2B5EF4-FFF2-40B4-BE49-F238E27FC236}">
                <a16:creationId xmlns:a16="http://schemas.microsoft.com/office/drawing/2014/main" id="{3EDDD9B0-0021-E85C-78FA-ACB6A8F6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59" y="1164804"/>
            <a:ext cx="4516853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68D216B5-706C-79F6-07BA-FA29B15C0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834" y="1163034"/>
            <a:ext cx="359998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550CDE-70A2-B370-BF47-A78720A888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6144" y="1163034"/>
            <a:ext cx="2939197" cy="3383280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C475AE18-FBB9-529C-B25A-03AE5846BA1C}"/>
              </a:ext>
            </a:extLst>
          </p:cNvPr>
          <p:cNvSpPr txBox="1"/>
          <p:nvPr/>
        </p:nvSpPr>
        <p:spPr>
          <a:xfrm>
            <a:off x="8867831" y="433721"/>
            <a:ext cx="2194560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i="1" dirty="0"/>
              <a:t>Stop video at  1:42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31631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10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0111-5AA6-E735-D465-8DE52CC9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EF3E66-9459-AB0D-FCC6-F397114548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B360678-E9CE-4E98-170C-617787EE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Improv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9B36310-F83F-7A68-8C97-F54163A3860D}"/>
              </a:ext>
            </a:extLst>
          </p:cNvPr>
          <p:cNvSpPr txBox="1">
            <a:spLocks/>
          </p:cNvSpPr>
          <p:nvPr/>
        </p:nvSpPr>
        <p:spPr>
          <a:xfrm>
            <a:off x="736604" y="4411991"/>
            <a:ext cx="19202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Yes, 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CB90A-071E-1443-3198-94CE2886B64E}"/>
              </a:ext>
            </a:extLst>
          </p:cNvPr>
          <p:cNvSpPr txBox="1">
            <a:spLocks/>
          </p:cNvSpPr>
          <p:nvPr/>
        </p:nvSpPr>
        <p:spPr>
          <a:xfrm>
            <a:off x="3217864" y="4411991"/>
            <a:ext cx="40233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Bring a Brick Not a Cathedral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639C51-B7DA-5DFB-D5F1-4EB795AE123F}"/>
              </a:ext>
            </a:extLst>
          </p:cNvPr>
          <p:cNvSpPr txBox="1">
            <a:spLocks/>
          </p:cNvSpPr>
          <p:nvPr/>
        </p:nvSpPr>
        <p:spPr>
          <a:xfrm>
            <a:off x="8112755" y="4411991"/>
            <a:ext cx="3108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Positive Surprises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E54C9-B1FE-3370-03CD-8D88DA9A8BA8}"/>
              </a:ext>
            </a:extLst>
          </p:cNvPr>
          <p:cNvSpPr txBox="1"/>
          <p:nvPr/>
        </p:nvSpPr>
        <p:spPr>
          <a:xfrm>
            <a:off x="1524000" y="5352346"/>
            <a:ext cx="9144000" cy="10926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i="1" dirty="0"/>
              <a:t>“Good improv is all about listening, reacting in the moment,</a:t>
            </a:r>
          </a:p>
          <a:p>
            <a:pPr algn="ctr"/>
            <a:r>
              <a:rPr lang="en-US" sz="2000" i="1" dirty="0"/>
              <a:t>creating, and supporting the ideas of others.”</a:t>
            </a:r>
          </a:p>
          <a:p>
            <a:pPr algn="ctr">
              <a:spcBef>
                <a:spcPts val="600"/>
              </a:spcBef>
            </a:pPr>
            <a:r>
              <a:rPr lang="en-US" sz="2000" dirty="0"/>
              <a:t>- Tom Yorton, co-author of </a:t>
            </a:r>
            <a:r>
              <a:rPr lang="en-US" sz="2000" u="sng" dirty="0"/>
              <a:t>Yes, And</a:t>
            </a:r>
            <a:r>
              <a:rPr lang="en-US" sz="2000" dirty="0"/>
              <a:t> </a:t>
            </a:r>
            <a:r>
              <a:rPr lang="en-US" sz="2000" dirty="0" err="1"/>
              <a:t>and</a:t>
            </a:r>
            <a:r>
              <a:rPr lang="en-US" sz="2000" dirty="0"/>
              <a:t> former CEO of Second City Works</a:t>
            </a:r>
            <a:endParaRPr lang="en-US" sz="2000" i="1" u="sng" dirty="0"/>
          </a:p>
        </p:txBody>
      </p:sp>
      <p:pic>
        <p:nvPicPr>
          <p:cNvPr id="9218" name="Picture 2" descr="Yes, And: How Improvisation Reverses ...">
            <a:extLst>
              <a:ext uri="{FF2B5EF4-FFF2-40B4-BE49-F238E27FC236}">
                <a16:creationId xmlns:a16="http://schemas.microsoft.com/office/drawing/2014/main" id="{A8CFBD86-33AF-7CBE-731B-F52AA7C2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4" y="1328299"/>
            <a:ext cx="1920240" cy="29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ricklayer Animations - Free Download ...">
            <a:extLst>
              <a:ext uri="{FF2B5EF4-FFF2-40B4-BE49-F238E27FC236}">
                <a16:creationId xmlns:a16="http://schemas.microsoft.com/office/drawing/2014/main" id="{7A9FB39B-9589-7416-DD88-0BA9C94AC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864" y="1328300"/>
            <a:ext cx="4023360" cy="29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61715B-6787-2D07-7CD5-CDC8941F7E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8435" y="1328299"/>
            <a:ext cx="3657600" cy="29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4518D-54D9-71F9-2346-D9D5C4443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210634-BE96-258B-CBA1-ACDF162C7E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0009574-9CAD-D076-5F6B-3E5080AD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Theater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1312087-611D-8B13-9F54-9FD7853B6A34}"/>
              </a:ext>
            </a:extLst>
          </p:cNvPr>
          <p:cNvSpPr txBox="1">
            <a:spLocks/>
          </p:cNvSpPr>
          <p:nvPr/>
        </p:nvSpPr>
        <p:spPr>
          <a:xfrm>
            <a:off x="1172563" y="4943488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5D92E-F0AA-0AA7-9702-BB888E7282AE}"/>
              </a:ext>
            </a:extLst>
          </p:cNvPr>
          <p:cNvSpPr txBox="1">
            <a:spLocks/>
          </p:cNvSpPr>
          <p:nvPr/>
        </p:nvSpPr>
        <p:spPr>
          <a:xfrm>
            <a:off x="4203241" y="4943488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Integration</a:t>
            </a:r>
          </a:p>
          <a:p>
            <a:r>
              <a:rPr lang="en-US" dirty="0">
                <a:latin typeface="Aptos" panose="020B0004020202020204" pitchFamily="34" charset="0"/>
              </a:rPr>
              <a:t>(Dr. Arden Dudek)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140EBFA-C446-21A1-F266-398143E32682}"/>
              </a:ext>
            </a:extLst>
          </p:cNvPr>
          <p:cNvSpPr txBox="1">
            <a:spLocks/>
          </p:cNvSpPr>
          <p:nvPr/>
        </p:nvSpPr>
        <p:spPr>
          <a:xfrm>
            <a:off x="7233920" y="4943488"/>
            <a:ext cx="3657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Not reinventing the wheel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E6EEF-EB24-F5E6-C04E-2160710353B7}"/>
              </a:ext>
            </a:extLst>
          </p:cNvPr>
          <p:cNvSpPr txBox="1"/>
          <p:nvPr/>
        </p:nvSpPr>
        <p:spPr>
          <a:xfrm>
            <a:off x="2346960" y="5837867"/>
            <a:ext cx="7498080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i="1" dirty="0"/>
              <a:t>“What is innovation but rewriting our customer’s story?”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DEE05-0DE1-0C6C-38F2-A6D9120248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39" y="1143096"/>
            <a:ext cx="2916049" cy="3749040"/>
          </a:xfrm>
          <a:prstGeom prst="rect">
            <a:avLst/>
          </a:prstGeom>
        </p:spPr>
      </p:pic>
      <p:pic>
        <p:nvPicPr>
          <p:cNvPr id="1026" name="Picture 2" descr="Jira Gantt Charts: How to Create a Gantt Chart in Jira">
            <a:extLst>
              <a:ext uri="{FF2B5EF4-FFF2-40B4-BE49-F238E27FC236}">
                <a16:creationId xmlns:a16="http://schemas.microsoft.com/office/drawing/2014/main" id="{930EE3DF-B659-0266-AFF5-BBFAAE14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720" y="1889976"/>
            <a:ext cx="6400800" cy="22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0F023-8A51-DC07-42F2-47EC40F63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7BC16E-1B27-B6B0-9C77-3661BA451B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6BA6089-F85B-77A1-9835-7FC2E05A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Partner Dance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DBB7594-E279-53C0-D4FA-816AB7FAE2E3}"/>
              </a:ext>
            </a:extLst>
          </p:cNvPr>
          <p:cNvSpPr txBox="1">
            <a:spLocks/>
          </p:cNvSpPr>
          <p:nvPr/>
        </p:nvSpPr>
        <p:spPr>
          <a:xfrm>
            <a:off x="995004" y="4322960"/>
            <a:ext cx="3657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Mechanics versus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9E19B-894F-B813-15A0-11195E53DD66}"/>
              </a:ext>
            </a:extLst>
          </p:cNvPr>
          <p:cNvSpPr txBox="1">
            <a:spLocks/>
          </p:cNvSpPr>
          <p:nvPr/>
        </p:nvSpPr>
        <p:spPr>
          <a:xfrm>
            <a:off x="5338375" y="432296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Servant Leadership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E0CFCD7-34AB-F67E-C401-8B30BE84E7CD}"/>
              </a:ext>
            </a:extLst>
          </p:cNvPr>
          <p:cNvSpPr txBox="1">
            <a:spLocks/>
          </p:cNvSpPr>
          <p:nvPr/>
        </p:nvSpPr>
        <p:spPr>
          <a:xfrm>
            <a:off x="8595360" y="4322960"/>
            <a:ext cx="3108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Learning Never Stops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C4C96-86E4-A1E5-7D12-024AE909ADFA}"/>
              </a:ext>
            </a:extLst>
          </p:cNvPr>
          <p:cNvSpPr txBox="1"/>
          <p:nvPr/>
        </p:nvSpPr>
        <p:spPr>
          <a:xfrm>
            <a:off x="1798320" y="5614444"/>
            <a:ext cx="859536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i="1" dirty="0"/>
              <a:t>“This is my dance space. This is your dance space.”</a:t>
            </a:r>
          </a:p>
          <a:p>
            <a:pPr algn="ctr"/>
            <a:r>
              <a:rPr lang="en-US" sz="2000" dirty="0"/>
              <a:t>- Johnny Castle, movie character played by Patrick Swayze</a:t>
            </a:r>
            <a:endParaRPr lang="en-US" sz="2000" i="1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BE81E2-FF40-45E1-F825-D72AB092B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27" y="1671200"/>
            <a:ext cx="4401954" cy="2560320"/>
          </a:xfrm>
          <a:prstGeom prst="rect">
            <a:avLst/>
          </a:prstGeom>
        </p:spPr>
      </p:pic>
      <p:pic>
        <p:nvPicPr>
          <p:cNvPr id="7170" name="Picture 2" descr="Salsa Dancing On Stage Vector 164389 ...">
            <a:extLst>
              <a:ext uri="{FF2B5EF4-FFF2-40B4-BE49-F238E27FC236}">
                <a16:creationId xmlns:a16="http://schemas.microsoft.com/office/drawing/2014/main" id="{2F776410-0784-490D-78AA-ACB7CF20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375" y="157976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-Curve of Personal Disruption ...">
            <a:extLst>
              <a:ext uri="{FF2B5EF4-FFF2-40B4-BE49-F238E27FC236}">
                <a16:creationId xmlns:a16="http://schemas.microsoft.com/office/drawing/2014/main" id="{11909457-CAD6-7C54-FD39-78B59923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5169" y="1762640"/>
            <a:ext cx="317400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DF105-2450-5052-0013-53BFAD79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513795-3B45-F762-BE8B-AAF4BC4242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086F597-8B42-BC95-5BD2-0CC81F65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Music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4681480-3B39-4124-E07F-CE3725D52D64}"/>
              </a:ext>
            </a:extLst>
          </p:cNvPr>
          <p:cNvSpPr txBox="1">
            <a:spLocks/>
          </p:cNvSpPr>
          <p:nvPr/>
        </p:nvSpPr>
        <p:spPr>
          <a:xfrm>
            <a:off x="1129609" y="4688730"/>
            <a:ext cx="21945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0C34A-3242-2DA0-A1E0-EC08F47A6469}"/>
              </a:ext>
            </a:extLst>
          </p:cNvPr>
          <p:cNvSpPr txBox="1">
            <a:spLocks/>
          </p:cNvSpPr>
          <p:nvPr/>
        </p:nvSpPr>
        <p:spPr>
          <a:xfrm>
            <a:off x="4450080" y="468873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Pacing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510BBB4-FCE4-CA26-8C2C-430E3D20262F}"/>
              </a:ext>
            </a:extLst>
          </p:cNvPr>
          <p:cNvSpPr txBox="1">
            <a:spLocks/>
          </p:cNvSpPr>
          <p:nvPr/>
        </p:nvSpPr>
        <p:spPr>
          <a:xfrm>
            <a:off x="7953431" y="4688730"/>
            <a:ext cx="3108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Optimism | Best Seat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F052C-16A6-F95B-47D5-80D998808A9E}"/>
              </a:ext>
            </a:extLst>
          </p:cNvPr>
          <p:cNvSpPr txBox="1"/>
          <p:nvPr/>
        </p:nvSpPr>
        <p:spPr>
          <a:xfrm>
            <a:off x="1798320" y="5644924"/>
            <a:ext cx="859536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i="1" dirty="0"/>
              <a:t>“A symphony must be like the world. It must contain everything.”</a:t>
            </a:r>
          </a:p>
          <a:p>
            <a:pPr algn="ctr"/>
            <a:r>
              <a:rPr lang="en-US" sz="2000" dirty="0"/>
              <a:t>- Gustav Mahler, Austrian composer and conductor</a:t>
            </a:r>
            <a:endParaRPr lang="en-US" sz="2000" i="1" u="sng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FA2BA05-8173-AA6B-9A2D-3C07C7A8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89" y="1160698"/>
            <a:ext cx="3657600" cy="340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armony | Definition, History ...">
            <a:extLst>
              <a:ext uri="{FF2B5EF4-FFF2-40B4-BE49-F238E27FC236}">
                <a16:creationId xmlns:a16="http://schemas.microsoft.com/office/drawing/2014/main" id="{8ED81899-0542-DE4D-15ED-C9DFC16F8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760" y="2635990"/>
            <a:ext cx="3291840" cy="19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841FA-F332-4348-2D95-1EA1170169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671" y="1767045"/>
            <a:ext cx="4206240" cy="2801356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13B69A6F-8E05-9B08-7942-4AE048C2863F}"/>
              </a:ext>
            </a:extLst>
          </p:cNvPr>
          <p:cNvSpPr txBox="1"/>
          <p:nvPr/>
        </p:nvSpPr>
        <p:spPr>
          <a:xfrm>
            <a:off x="8867831" y="272139"/>
            <a:ext cx="2194560" cy="7232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i="1" dirty="0"/>
              <a:t>Hardest profession</a:t>
            </a:r>
          </a:p>
          <a:p>
            <a:pPr algn="ctr">
              <a:spcBef>
                <a:spcPts val="600"/>
              </a:spcBef>
            </a:pPr>
            <a:r>
              <a:rPr lang="en-US" i="1" dirty="0"/>
              <a:t>Stop video at  7:38</a:t>
            </a:r>
            <a:endParaRPr lang="en-US" i="1" u="sng" dirty="0"/>
          </a:p>
        </p:txBody>
      </p:sp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A4DB9A87-0615-2CBA-8530-45F2282F26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903" y="139419"/>
            <a:ext cx="950884" cy="12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FDD23-402D-7821-8387-C57062F8F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B1FF18-AE5D-27C3-8926-78219CBF4D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3715BAA-1C4F-15BA-138D-C5DCC139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Scope &amp; Curriculum Plan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246AFE-CC2E-DB32-192D-D9D733BC2174}"/>
              </a:ext>
            </a:extLst>
          </p:cNvPr>
          <p:cNvSpPr/>
          <p:nvPr/>
        </p:nvSpPr>
        <p:spPr>
          <a:xfrm>
            <a:off x="1199116" y="1229674"/>
            <a:ext cx="2926080" cy="640080"/>
          </a:xfrm>
          <a:prstGeom prst="roundRect">
            <a:avLst/>
          </a:prstGeom>
          <a:solidFill>
            <a:srgbClr val="F2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Improv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99C9F1-CA76-C842-CD2E-C3F5D45DB6E5}"/>
              </a:ext>
            </a:extLst>
          </p:cNvPr>
          <p:cNvSpPr/>
          <p:nvPr/>
        </p:nvSpPr>
        <p:spPr>
          <a:xfrm>
            <a:off x="1199116" y="2994210"/>
            <a:ext cx="2926080" cy="640080"/>
          </a:xfrm>
          <a:prstGeom prst="roundRect">
            <a:avLst/>
          </a:prstGeom>
          <a:solidFill>
            <a:srgbClr val="F2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Partner Dance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A63E6-DE07-230C-860D-DDB598860107}"/>
              </a:ext>
            </a:extLst>
          </p:cNvPr>
          <p:cNvSpPr/>
          <p:nvPr/>
        </p:nvSpPr>
        <p:spPr>
          <a:xfrm>
            <a:off x="1199116" y="2111942"/>
            <a:ext cx="2926080" cy="640080"/>
          </a:xfrm>
          <a:prstGeom prst="roundRect">
            <a:avLst/>
          </a:prstGeom>
          <a:solidFill>
            <a:srgbClr val="F2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Music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4D5152-7003-35F1-B111-071B138090BC}"/>
              </a:ext>
            </a:extLst>
          </p:cNvPr>
          <p:cNvSpPr/>
          <p:nvPr/>
        </p:nvSpPr>
        <p:spPr>
          <a:xfrm>
            <a:off x="1199116" y="3876478"/>
            <a:ext cx="2926080" cy="640080"/>
          </a:xfrm>
          <a:prstGeom prst="roundRect">
            <a:avLst/>
          </a:prstGeom>
          <a:solidFill>
            <a:srgbClr val="F2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Theater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5BF897-7A5D-4AA5-5D23-2F2CA07D3A46}"/>
              </a:ext>
            </a:extLst>
          </p:cNvPr>
          <p:cNvSpPr/>
          <p:nvPr/>
        </p:nvSpPr>
        <p:spPr>
          <a:xfrm>
            <a:off x="4748969" y="1669347"/>
            <a:ext cx="2926080" cy="640080"/>
          </a:xfrm>
          <a:prstGeom prst="roundRect">
            <a:avLst/>
          </a:prstGeom>
          <a:solidFill>
            <a:srgbClr val="F9E8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Collaborative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12032B-B440-E7F1-2784-27ED89F707C5}"/>
              </a:ext>
            </a:extLst>
          </p:cNvPr>
          <p:cNvSpPr/>
          <p:nvPr/>
        </p:nvSpPr>
        <p:spPr>
          <a:xfrm>
            <a:off x="4748969" y="3478585"/>
            <a:ext cx="2926080" cy="640080"/>
          </a:xfrm>
          <a:prstGeom prst="roundRect">
            <a:avLst/>
          </a:prstGeom>
          <a:solidFill>
            <a:srgbClr val="F9E8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Audience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A27064-72E3-B403-0663-8654FD33B0D2}"/>
              </a:ext>
            </a:extLst>
          </p:cNvPr>
          <p:cNvSpPr/>
          <p:nvPr/>
        </p:nvSpPr>
        <p:spPr>
          <a:xfrm>
            <a:off x="4748969" y="2573966"/>
            <a:ext cx="2926080" cy="640080"/>
          </a:xfrm>
          <a:prstGeom prst="roundRect">
            <a:avLst/>
          </a:prstGeom>
          <a:solidFill>
            <a:srgbClr val="F9E8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Competitive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6074BF-6985-7AA5-5728-F81EA6F6C553}"/>
              </a:ext>
            </a:extLst>
          </p:cNvPr>
          <p:cNvSpPr/>
          <p:nvPr/>
        </p:nvSpPr>
        <p:spPr>
          <a:xfrm>
            <a:off x="8298822" y="2099254"/>
            <a:ext cx="2926080" cy="64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Cost Profile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025079-0925-72DF-812E-22420868A5AA}"/>
              </a:ext>
            </a:extLst>
          </p:cNvPr>
          <p:cNvSpPr/>
          <p:nvPr/>
        </p:nvSpPr>
        <p:spPr>
          <a:xfrm>
            <a:off x="1061956" y="4758746"/>
            <a:ext cx="3200400" cy="64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Documentation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BC56CF-55E1-3AA3-9437-9ACF75C4765B}"/>
              </a:ext>
            </a:extLst>
          </p:cNvPr>
          <p:cNvSpPr/>
          <p:nvPr/>
        </p:nvSpPr>
        <p:spPr>
          <a:xfrm>
            <a:off x="833356" y="5641012"/>
            <a:ext cx="3657600" cy="64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Factory | Flywheel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543E24D-83CF-C571-CF40-C758EB65CE61}"/>
              </a:ext>
            </a:extLst>
          </p:cNvPr>
          <p:cNvSpPr txBox="1">
            <a:spLocks/>
          </p:cNvSpPr>
          <p:nvPr/>
        </p:nvSpPr>
        <p:spPr>
          <a:xfrm>
            <a:off x="6287142" y="5920352"/>
            <a:ext cx="40233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ptos" panose="020B0004020202020204" pitchFamily="34" charset="0"/>
              </a:rPr>
              <a:t>WIIFM: high success rates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C4050E4-5708-9163-F8E0-984E6FB1986C}"/>
              </a:ext>
            </a:extLst>
          </p:cNvPr>
          <p:cNvSpPr txBox="1">
            <a:spLocks/>
          </p:cNvSpPr>
          <p:nvPr/>
        </p:nvSpPr>
        <p:spPr>
          <a:xfrm>
            <a:off x="5098422" y="4279200"/>
            <a:ext cx="64008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latin typeface="Aptos" panose="020B0004020202020204" pitchFamily="34" charset="0"/>
              </a:rPr>
              <a:t>Creativity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ptos" panose="020B00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ptos" panose="020B0004020202020204" pitchFamily="34" charset="0"/>
              </a:rPr>
              <a:t>The combination of two or more things that, previously, you thought were unrelated.</a:t>
            </a:r>
          </a:p>
        </p:txBody>
      </p:sp>
    </p:spTree>
    <p:extLst>
      <p:ext uri="{BB962C8B-B14F-4D97-AF65-F5344CB8AC3E}">
        <p14:creationId xmlns:p14="http://schemas.microsoft.com/office/powerpoint/2010/main" val="1860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A2F77-8A1A-84AA-C7DC-D035E6964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2">
            <a:extLst>
              <a:ext uri="{FF2B5EF4-FFF2-40B4-BE49-F238E27FC236}">
                <a16:creationId xmlns:a16="http://schemas.microsoft.com/office/drawing/2014/main" id="{C9BE9D95-4CED-E696-2237-C2BE5A74F0EB}"/>
              </a:ext>
            </a:extLst>
          </p:cNvPr>
          <p:cNvSpPr txBox="1">
            <a:spLocks/>
          </p:cNvSpPr>
          <p:nvPr/>
        </p:nvSpPr>
        <p:spPr>
          <a:xfrm>
            <a:off x="8926716" y="1105062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Yes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3187BA16-9CF1-489A-0458-5B06E68BA246}"/>
              </a:ext>
            </a:extLst>
          </p:cNvPr>
          <p:cNvSpPr txBox="1">
            <a:spLocks/>
          </p:cNvSpPr>
          <p:nvPr/>
        </p:nvSpPr>
        <p:spPr>
          <a:xfrm>
            <a:off x="8926716" y="1562036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Easy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3BEDC4EB-192E-45F4-6597-D27AECE3D2EE}"/>
              </a:ext>
            </a:extLst>
          </p:cNvPr>
          <p:cNvSpPr txBox="1">
            <a:spLocks/>
          </p:cNvSpPr>
          <p:nvPr/>
        </p:nvSpPr>
        <p:spPr>
          <a:xfrm>
            <a:off x="8926716" y="2019010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Difficult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622157C4-49F8-8E6C-B50A-96CEB98200B3}"/>
              </a:ext>
            </a:extLst>
          </p:cNvPr>
          <p:cNvSpPr txBox="1">
            <a:spLocks/>
          </p:cNvSpPr>
          <p:nvPr/>
        </p:nvSpPr>
        <p:spPr>
          <a:xfrm>
            <a:off x="8926716" y="2475984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No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3FDB598A-DCB1-BB1F-F353-9D916D6F553D}"/>
              </a:ext>
            </a:extLst>
          </p:cNvPr>
          <p:cNvSpPr txBox="1">
            <a:spLocks/>
          </p:cNvSpPr>
          <p:nvPr/>
        </p:nvSpPr>
        <p:spPr>
          <a:xfrm>
            <a:off x="8926716" y="3389932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Yes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8FF25015-C158-F0F1-4D91-2A660FC9C98D}"/>
              </a:ext>
            </a:extLst>
          </p:cNvPr>
          <p:cNvSpPr txBox="1">
            <a:spLocks/>
          </p:cNvSpPr>
          <p:nvPr/>
        </p:nvSpPr>
        <p:spPr>
          <a:xfrm>
            <a:off x="8926716" y="3846906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No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E7558397-5FB5-6604-7CE7-AB79B2415957}"/>
              </a:ext>
            </a:extLst>
          </p:cNvPr>
          <p:cNvSpPr txBox="1">
            <a:spLocks/>
          </p:cNvSpPr>
          <p:nvPr/>
        </p:nvSpPr>
        <p:spPr>
          <a:xfrm>
            <a:off x="8926716" y="4303880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No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DEB89DBD-B6DF-DA11-69E8-E9FF504E60C2}"/>
              </a:ext>
            </a:extLst>
          </p:cNvPr>
          <p:cNvSpPr txBox="1">
            <a:spLocks/>
          </p:cNvSpPr>
          <p:nvPr/>
        </p:nvSpPr>
        <p:spPr>
          <a:xfrm>
            <a:off x="8926716" y="4760854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Less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9051C030-23BF-4509-3176-4FAC4473F3C1}"/>
              </a:ext>
            </a:extLst>
          </p:cNvPr>
          <p:cNvSpPr txBox="1">
            <a:spLocks/>
          </p:cNvSpPr>
          <p:nvPr/>
        </p:nvSpPr>
        <p:spPr>
          <a:xfrm>
            <a:off x="8926716" y="2932958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Yes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C2C950E0-3F5B-223E-8470-07C4D674CB0E}"/>
              </a:ext>
            </a:extLst>
          </p:cNvPr>
          <p:cNvSpPr txBox="1">
            <a:spLocks/>
          </p:cNvSpPr>
          <p:nvPr/>
        </p:nvSpPr>
        <p:spPr>
          <a:xfrm>
            <a:off x="8926716" y="5217828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Yes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064D8C3-1B04-2D97-E915-9B93A20F932A}"/>
              </a:ext>
            </a:extLst>
          </p:cNvPr>
          <p:cNvSpPr txBox="1">
            <a:spLocks/>
          </p:cNvSpPr>
          <p:nvPr/>
        </p:nvSpPr>
        <p:spPr>
          <a:xfrm>
            <a:off x="8926716" y="5674802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High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17E8F63-0398-D475-4B3A-5D0A154CD3A8}"/>
              </a:ext>
            </a:extLst>
          </p:cNvPr>
          <p:cNvSpPr txBox="1">
            <a:spLocks/>
          </p:cNvSpPr>
          <p:nvPr/>
        </p:nvSpPr>
        <p:spPr>
          <a:xfrm>
            <a:off x="8926716" y="6131776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No</a:t>
            </a:r>
            <a:endParaRPr lang="en-US" sz="2000" dirty="0">
              <a:latin typeface="Aptos" panose="020B00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FB3647-F005-E204-5CAA-610CE40C616A}"/>
              </a:ext>
            </a:extLst>
          </p:cNvPr>
          <p:cNvGraphicFramePr>
            <a:graphicFrameLocks noGrp="1"/>
          </p:cNvGraphicFramePr>
          <p:nvPr/>
        </p:nvGraphicFramePr>
        <p:xfrm>
          <a:off x="1620644" y="275382"/>
          <a:ext cx="91440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0969467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85299687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9070056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4279678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ptos" panose="020B0004020202020204" pitchFamily="34" charset="0"/>
                        </a:rPr>
                        <a:t>Trait</a:t>
                      </a:r>
                    </a:p>
                  </a:txBody>
                  <a:tcPr anchor="ctr">
                    <a:solidFill>
                      <a:srgbClr val="F007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ptos" panose="020B0004020202020204" pitchFamily="34" charset="0"/>
                        </a:rPr>
                        <a:t>Leadership Paradigm</a:t>
                      </a:r>
                    </a:p>
                  </a:txBody>
                  <a:tcPr anchor="ctr">
                    <a:solidFill>
                      <a:srgbClr val="F00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" panose="020B0004020202020204" pitchFamily="34" charset="0"/>
                        </a:rPr>
                        <a:t>Values &amp;</a:t>
                      </a:r>
                    </a:p>
                    <a:p>
                      <a:pPr algn="ctr"/>
                      <a:r>
                        <a:rPr lang="en-US" sz="2400" dirty="0">
                          <a:latin typeface="Aptos" panose="020B0004020202020204" pitchFamily="34" charset="0"/>
                        </a:rPr>
                        <a:t>Principles</a:t>
                      </a:r>
                    </a:p>
                  </a:txBody>
                  <a:tcPr anchor="ctr">
                    <a:solidFill>
                      <a:srgbClr val="F00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" panose="020B0004020202020204" pitchFamily="34" charset="0"/>
                        </a:rPr>
                        <a:t>Metaphors</a:t>
                      </a:r>
                    </a:p>
                  </a:txBody>
                  <a:tcPr anchor="ctr">
                    <a:solidFill>
                      <a:srgbClr val="F00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98734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177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19857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371325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9413518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243347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910664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734963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603448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2675170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358756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242827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4078351"/>
                  </a:ext>
                </a:extLst>
              </a:tr>
            </a:tbl>
          </a:graphicData>
        </a:graphic>
      </p:graphicFrame>
      <p:sp>
        <p:nvSpPr>
          <p:cNvPr id="22" name="Subtitle 2">
            <a:extLst>
              <a:ext uri="{FF2B5EF4-FFF2-40B4-BE49-F238E27FC236}">
                <a16:creationId xmlns:a16="http://schemas.microsoft.com/office/drawing/2014/main" id="{790F0E8D-62C4-67FC-95BE-713670BF076B}"/>
              </a:ext>
            </a:extLst>
          </p:cNvPr>
          <p:cNvSpPr txBox="1">
            <a:spLocks/>
          </p:cNvSpPr>
          <p:nvPr/>
        </p:nvSpPr>
        <p:spPr>
          <a:xfrm>
            <a:off x="1597011" y="1105062"/>
            <a:ext cx="54864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Psychologically safe to reject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79A0D18-3698-01AB-BF78-BDCD7A233FE0}"/>
              </a:ext>
            </a:extLst>
          </p:cNvPr>
          <p:cNvSpPr txBox="1">
            <a:spLocks/>
          </p:cNvSpPr>
          <p:nvPr/>
        </p:nvSpPr>
        <p:spPr>
          <a:xfrm>
            <a:off x="1597011" y="1562036"/>
            <a:ext cx="54864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Overtly opting out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820444F-3301-B7F2-A593-D4150DAA9399}"/>
              </a:ext>
            </a:extLst>
          </p:cNvPr>
          <p:cNvSpPr txBox="1">
            <a:spLocks/>
          </p:cNvSpPr>
          <p:nvPr/>
        </p:nvSpPr>
        <p:spPr>
          <a:xfrm>
            <a:off x="1597011" y="2019010"/>
            <a:ext cx="54864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Covertly opting out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C3577DAE-7CAC-8B4D-8654-28A7EA609679}"/>
              </a:ext>
            </a:extLst>
          </p:cNvPr>
          <p:cNvSpPr txBox="1">
            <a:spLocks/>
          </p:cNvSpPr>
          <p:nvPr/>
        </p:nvSpPr>
        <p:spPr>
          <a:xfrm>
            <a:off x="1597011" y="2475984"/>
            <a:ext cx="54864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Harbor inauthenticity &amp; lip service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3CD80C-434D-351C-A82D-ECF38BFE977E}"/>
              </a:ext>
            </a:extLst>
          </p:cNvPr>
          <p:cNvSpPr txBox="1">
            <a:spLocks/>
          </p:cNvSpPr>
          <p:nvPr/>
        </p:nvSpPr>
        <p:spPr>
          <a:xfrm>
            <a:off x="1597011" y="3389932"/>
            <a:ext cx="54864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Easy to assign ownership of opting out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F06B3CA-D5C8-A70D-6DF0-D925E3C42991}"/>
              </a:ext>
            </a:extLst>
          </p:cNvPr>
          <p:cNvSpPr txBox="1">
            <a:spLocks/>
          </p:cNvSpPr>
          <p:nvPr/>
        </p:nvSpPr>
        <p:spPr>
          <a:xfrm>
            <a:off x="1597011" y="3846906"/>
            <a:ext cx="54864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Harbor double standards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C336D06-216A-01F4-6CF0-820EF3399CC4}"/>
              </a:ext>
            </a:extLst>
          </p:cNvPr>
          <p:cNvSpPr txBox="1">
            <a:spLocks/>
          </p:cNvSpPr>
          <p:nvPr/>
        </p:nvSpPr>
        <p:spPr>
          <a:xfrm>
            <a:off x="1597011" y="4303880"/>
            <a:ext cx="54864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“For Thee Not For Me”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84B7DD3C-262D-C816-42E4-954100D1F9D0}"/>
              </a:ext>
            </a:extLst>
          </p:cNvPr>
          <p:cNvSpPr txBox="1">
            <a:spLocks/>
          </p:cNvSpPr>
          <p:nvPr/>
        </p:nvSpPr>
        <p:spPr>
          <a:xfrm>
            <a:off x="1597011" y="4760854"/>
            <a:ext cx="54864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Leave trust to chance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85B9697-4A36-66A9-B7F1-FC7F2431F6A2}"/>
              </a:ext>
            </a:extLst>
          </p:cNvPr>
          <p:cNvSpPr txBox="1">
            <a:spLocks/>
          </p:cNvSpPr>
          <p:nvPr/>
        </p:nvSpPr>
        <p:spPr>
          <a:xfrm>
            <a:off x="1597011" y="2932958"/>
            <a:ext cx="54864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Easy to detect opting out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7039B52-A3A1-9E96-F0C0-F4ECCE6A4ACF}"/>
              </a:ext>
            </a:extLst>
          </p:cNvPr>
          <p:cNvSpPr txBox="1">
            <a:spLocks/>
          </p:cNvSpPr>
          <p:nvPr/>
        </p:nvSpPr>
        <p:spPr>
          <a:xfrm>
            <a:off x="1597011" y="5217828"/>
            <a:ext cx="54864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Proactively govern untrustworthy actors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00827924-5EA7-CC81-BEB4-22D832C4EC86}"/>
              </a:ext>
            </a:extLst>
          </p:cNvPr>
          <p:cNvSpPr txBox="1">
            <a:spLocks/>
          </p:cNvSpPr>
          <p:nvPr/>
        </p:nvSpPr>
        <p:spPr>
          <a:xfrm>
            <a:off x="7097916" y="1105062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No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0E3DF5F0-DE40-5AFE-4771-9791EE1466D3}"/>
              </a:ext>
            </a:extLst>
          </p:cNvPr>
          <p:cNvSpPr txBox="1">
            <a:spLocks/>
          </p:cNvSpPr>
          <p:nvPr/>
        </p:nvSpPr>
        <p:spPr>
          <a:xfrm>
            <a:off x="7097916" y="1562036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Difficult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9A82F90-AF5E-8643-938F-9A22AEA2B2AF}"/>
              </a:ext>
            </a:extLst>
          </p:cNvPr>
          <p:cNvSpPr txBox="1">
            <a:spLocks/>
          </p:cNvSpPr>
          <p:nvPr/>
        </p:nvSpPr>
        <p:spPr>
          <a:xfrm>
            <a:off x="7097916" y="2019010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Easy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A1346FE-D6F2-5399-9698-CB6E047C724B}"/>
              </a:ext>
            </a:extLst>
          </p:cNvPr>
          <p:cNvSpPr txBox="1">
            <a:spLocks/>
          </p:cNvSpPr>
          <p:nvPr/>
        </p:nvSpPr>
        <p:spPr>
          <a:xfrm>
            <a:off x="7097916" y="2475984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Yes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CA2B512F-D895-D58D-BC7A-F95144603329}"/>
              </a:ext>
            </a:extLst>
          </p:cNvPr>
          <p:cNvSpPr txBox="1">
            <a:spLocks/>
          </p:cNvSpPr>
          <p:nvPr/>
        </p:nvSpPr>
        <p:spPr>
          <a:xfrm>
            <a:off x="7097916" y="3389932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No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3E319997-B1E6-18C9-AC04-BDB410652D0B}"/>
              </a:ext>
            </a:extLst>
          </p:cNvPr>
          <p:cNvSpPr txBox="1">
            <a:spLocks/>
          </p:cNvSpPr>
          <p:nvPr/>
        </p:nvSpPr>
        <p:spPr>
          <a:xfrm>
            <a:off x="7097916" y="3846906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Yes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3C77AB3-1FD8-3076-82DA-6F27637B2C73}"/>
              </a:ext>
            </a:extLst>
          </p:cNvPr>
          <p:cNvSpPr txBox="1">
            <a:spLocks/>
          </p:cNvSpPr>
          <p:nvPr/>
        </p:nvSpPr>
        <p:spPr>
          <a:xfrm>
            <a:off x="7097916" y="4303880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Yes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2C02EC90-80FD-04D9-1CB7-B22B646BA6E3}"/>
              </a:ext>
            </a:extLst>
          </p:cNvPr>
          <p:cNvSpPr txBox="1">
            <a:spLocks/>
          </p:cNvSpPr>
          <p:nvPr/>
        </p:nvSpPr>
        <p:spPr>
          <a:xfrm>
            <a:off x="7097916" y="4760854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More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C05FF963-8A29-98D3-9FA1-7AA2D08CC1ED}"/>
              </a:ext>
            </a:extLst>
          </p:cNvPr>
          <p:cNvSpPr txBox="1">
            <a:spLocks/>
          </p:cNvSpPr>
          <p:nvPr/>
        </p:nvSpPr>
        <p:spPr>
          <a:xfrm>
            <a:off x="7097916" y="2932958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No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4CFD33BE-AF25-3F78-73B3-1971602DEC69}"/>
              </a:ext>
            </a:extLst>
          </p:cNvPr>
          <p:cNvSpPr txBox="1">
            <a:spLocks/>
          </p:cNvSpPr>
          <p:nvPr/>
        </p:nvSpPr>
        <p:spPr>
          <a:xfrm>
            <a:off x="7097916" y="5217828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No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CC6D1-F147-FB34-3344-94ED799F3DF3}"/>
              </a:ext>
            </a:extLst>
          </p:cNvPr>
          <p:cNvSpPr txBox="1">
            <a:spLocks/>
          </p:cNvSpPr>
          <p:nvPr/>
        </p:nvSpPr>
        <p:spPr>
          <a:xfrm>
            <a:off x="1597011" y="6131776"/>
            <a:ext cx="54864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Tolerate a bad, hostile employee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B40E1F-52C2-9297-FB12-A41C3AAF82CC}"/>
              </a:ext>
            </a:extLst>
          </p:cNvPr>
          <p:cNvSpPr txBox="1">
            <a:spLocks/>
          </p:cNvSpPr>
          <p:nvPr/>
        </p:nvSpPr>
        <p:spPr>
          <a:xfrm>
            <a:off x="1597011" y="5674802"/>
            <a:ext cx="54864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Consequences for being untrustworthy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1FF2E46-59D4-268C-4472-C95C1F52ADB4}"/>
              </a:ext>
            </a:extLst>
          </p:cNvPr>
          <p:cNvSpPr txBox="1">
            <a:spLocks/>
          </p:cNvSpPr>
          <p:nvPr/>
        </p:nvSpPr>
        <p:spPr>
          <a:xfrm>
            <a:off x="7097916" y="5674802"/>
            <a:ext cx="18288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Low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CD2A5E-9522-78DD-5067-602D8C0E6F1A}"/>
              </a:ext>
            </a:extLst>
          </p:cNvPr>
          <p:cNvSpPr txBox="1">
            <a:spLocks/>
          </p:cNvSpPr>
          <p:nvPr/>
        </p:nvSpPr>
        <p:spPr>
          <a:xfrm>
            <a:off x="7097916" y="6131776"/>
            <a:ext cx="1828800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Aptos" panose="020B0004020202020204" pitchFamily="34" charset="0"/>
              </a:rPr>
              <a:t>Yes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4119DE-76B0-79D9-9BDC-63E3A8D3D3B5}"/>
              </a:ext>
            </a:extLst>
          </p:cNvPr>
          <p:cNvSpPr txBox="1">
            <a:spLocks/>
          </p:cNvSpPr>
          <p:nvPr/>
        </p:nvSpPr>
        <p:spPr>
          <a:xfrm>
            <a:off x="889124" y="2057400"/>
            <a:ext cx="731520" cy="27432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Inspiration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5265A-34ED-1167-FAAC-408D971487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45" y="274320"/>
            <a:ext cx="44947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7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3" grpId="0"/>
      <p:bldP spid="5" grpId="0"/>
      <p:bldP spid="6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F63D1-D368-BB8D-0C0D-B897CF2FC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8D4700-2B6B-766A-5FF2-ECC147B2DCE1}"/>
              </a:ext>
            </a:extLst>
          </p:cNvPr>
          <p:cNvSpPr txBox="1">
            <a:spLocks/>
          </p:cNvSpPr>
          <p:nvPr/>
        </p:nvSpPr>
        <p:spPr>
          <a:xfrm>
            <a:off x="888177" y="2057400"/>
            <a:ext cx="731520" cy="27432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Inspiration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AEE43-9090-1704-3AA1-847654D792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45" y="274320"/>
            <a:ext cx="449476" cy="9144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50D689B-6297-518A-D829-FFB7EB893D6E}"/>
              </a:ext>
            </a:extLst>
          </p:cNvPr>
          <p:cNvGraphicFramePr>
            <a:graphicFrameLocks noGrp="1"/>
          </p:cNvGraphicFramePr>
          <p:nvPr/>
        </p:nvGraphicFramePr>
        <p:xfrm>
          <a:off x="1619697" y="274320"/>
          <a:ext cx="91440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80969467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88569382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9070056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4279678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ptos" panose="020B0004020202020204" pitchFamily="34" charset="0"/>
                        </a:rPr>
                        <a:t>Trait</a:t>
                      </a:r>
                    </a:p>
                  </a:txBody>
                  <a:tcPr anchor="ctr">
                    <a:solidFill>
                      <a:srgbClr val="F007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ptos" panose="020B0004020202020204" pitchFamily="34" charset="0"/>
                        </a:rPr>
                        <a:t>Leadership Paradigm</a:t>
                      </a:r>
                    </a:p>
                  </a:txBody>
                  <a:tcPr anchor="ctr">
                    <a:solidFill>
                      <a:srgbClr val="F00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" panose="020B0004020202020204" pitchFamily="34" charset="0"/>
                        </a:rPr>
                        <a:t>Values &amp;</a:t>
                      </a:r>
                    </a:p>
                    <a:p>
                      <a:pPr algn="ctr"/>
                      <a:r>
                        <a:rPr lang="en-US" sz="2400" dirty="0">
                          <a:latin typeface="Aptos" panose="020B0004020202020204" pitchFamily="34" charset="0"/>
                        </a:rPr>
                        <a:t>Principles</a:t>
                      </a:r>
                    </a:p>
                  </a:txBody>
                  <a:tcPr anchor="ctr">
                    <a:solidFill>
                      <a:srgbClr val="F00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ptos" panose="020B0004020202020204" pitchFamily="34" charset="0"/>
                        </a:rPr>
                        <a:t>Metaphors</a:t>
                      </a:r>
                    </a:p>
                  </a:txBody>
                  <a:tcPr anchor="ctr">
                    <a:solidFill>
                      <a:srgbClr val="F00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98734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Psychologically safe to reject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177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Overtly opting out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Difficult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Easy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19857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Covertly opting out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Easy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Difficult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371325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Harbor inauthenticity &amp; lip service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9413518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Easy to detect opting out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243347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Easy to assign ownership of opting out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910664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Harbor double standards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734963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“For Thee Not For Me”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603448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Leave trust to chance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Less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358756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Proactively govern untrustworthy actors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3973485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Consequences for being untrustworthy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792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Tolerate a bad, hostile employee</a:t>
                      </a:r>
                    </a:p>
                  </a:txBody>
                  <a:tcPr marL="68580" marR="68580" marT="0" marB="0" anchor="ctr">
                    <a:solidFill>
                      <a:srgbClr val="F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5783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97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649F0-CF81-49AF-195A-A1F6DF598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8979A9B-56BA-C8C0-C1B6-A4FB1B8A8B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698" y="32953"/>
            <a:ext cx="449476" cy="91440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2FF0BAB-6215-662A-2D0C-CDF3EC249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16386"/>
              </p:ext>
            </p:extLst>
          </p:nvPr>
        </p:nvGraphicFramePr>
        <p:xfrm>
          <a:off x="442028" y="904029"/>
          <a:ext cx="11430000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6782232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7849579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6622260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099907249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87513138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Traditional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Agile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Hybrid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Elegance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622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Scope Size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306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Documentation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898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Frequency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285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Speed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2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Predictability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407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882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4118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575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87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193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00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6447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692FB5A-E261-C38A-D394-C6201FFB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72" y="242572"/>
            <a:ext cx="10607040" cy="73152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Methodology Debt | Infrastructure | Human Intel Hype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796BE5-C399-8B67-B96F-463016399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09220"/>
              </p:ext>
            </p:extLst>
          </p:nvPr>
        </p:nvGraphicFramePr>
        <p:xfrm>
          <a:off x="442028" y="904029"/>
          <a:ext cx="11430000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6782232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7849579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6622260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099907249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87513138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Traditional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Agile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Hybrid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Elegance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622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Scope Size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306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Documentation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898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Frequency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285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Speed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Slow</a:t>
                      </a:r>
                    </a:p>
                    <a:p>
                      <a:pPr algn="ctr"/>
                      <a:r>
                        <a:rPr lang="en-US" sz="1800" dirty="0"/>
                        <a:t>No Hurry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2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Predictability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407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882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4118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575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87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193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00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6447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1053EE-40A1-BC46-BE02-882B6F60C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80992"/>
              </p:ext>
            </p:extLst>
          </p:nvPr>
        </p:nvGraphicFramePr>
        <p:xfrm>
          <a:off x="442028" y="904029"/>
          <a:ext cx="11430000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6782232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7849579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6622260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099907249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87513138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Traditional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Agile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Hybrid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Elegance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622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Scope Size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Small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306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Documentation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898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Frequency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285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Speed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Slow</a:t>
                      </a:r>
                    </a:p>
                    <a:p>
                      <a:pPr algn="ctr"/>
                      <a:r>
                        <a:rPr lang="en-US" sz="1800" dirty="0"/>
                        <a:t>No Hurry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Fast</a:t>
                      </a:r>
                    </a:p>
                    <a:p>
                      <a:pPr algn="ctr"/>
                      <a:r>
                        <a:rPr lang="en-US" sz="1800" dirty="0"/>
                        <a:t>Hurry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2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Predictability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Adaptive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4072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882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4118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575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87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193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00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6447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37819AE-F5B1-90E5-2DDE-9BDC1423C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36915"/>
              </p:ext>
            </p:extLst>
          </p:nvPr>
        </p:nvGraphicFramePr>
        <p:xfrm>
          <a:off x="442028" y="904029"/>
          <a:ext cx="11430000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6782232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7849579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6622260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099907249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87513138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Traditional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Agile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Hybrid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Elegance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622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Scope Size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Small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306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Documentation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Infinite</a:t>
                      </a:r>
                    </a:p>
                  </a:txBody>
                  <a:tcPr anchor="ctr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898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Frequency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285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Speed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Slow</a:t>
                      </a:r>
                    </a:p>
                    <a:p>
                      <a:pPr algn="ctr"/>
                      <a:r>
                        <a:rPr lang="en-US" sz="1800" dirty="0"/>
                        <a:t>No Hurry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Fast</a:t>
                      </a:r>
                    </a:p>
                    <a:p>
                      <a:pPr algn="ctr"/>
                      <a:r>
                        <a:rPr lang="en-US" sz="1800" dirty="0"/>
                        <a:t>Hurry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2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Predictability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Adaptive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Predictive OR Adaptive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407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 Profile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Just barely</a:t>
                      </a:r>
                    </a:p>
                    <a:p>
                      <a:pPr algn="ctr"/>
                      <a:r>
                        <a:rPr lang="en-US" sz="1800" dirty="0"/>
                        <a:t>good enough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 Upfront Cost</a:t>
                      </a:r>
                    </a:p>
                    <a:p>
                      <a:pPr algn="ctr"/>
                      <a:r>
                        <a:rPr lang="en-US" sz="1800" dirty="0"/>
                        <a:t>High Marginal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882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Metaphor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Traffic Jam</a:t>
                      </a:r>
                    </a:p>
                    <a:p>
                      <a:pPr algn="ctr"/>
                      <a:r>
                        <a:rPr lang="en-US" sz="1800" dirty="0"/>
                        <a:t>Speed is leading culture trait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4118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Relationship between</a:t>
                      </a:r>
                    </a:p>
                    <a:p>
                      <a:pPr algn="ctr"/>
                      <a:r>
                        <a:rPr lang="en-US" sz="1800" dirty="0"/>
                        <a:t>Authority &amp; Accountability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Uncoupled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575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Forms of Speech in Project Plan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Four Adjectives (RACI) + Verb Sprawl</a:t>
                      </a:r>
                    </a:p>
                  </a:txBody>
                  <a:tcPr anchor="ctr">
                    <a:solidFill>
                      <a:srgbClr val="CCD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87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Minimize Idle _________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Workers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193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VUCA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Increasing</a:t>
                      </a:r>
                    </a:p>
                  </a:txBody>
                  <a:tcPr anchor="ctr">
                    <a:solidFill>
                      <a:srgbClr val="CCD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00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Tolerate Double Standards?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6447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577230-AC2C-0B52-BD4E-5B3E8C916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77898"/>
              </p:ext>
            </p:extLst>
          </p:nvPr>
        </p:nvGraphicFramePr>
        <p:xfrm>
          <a:off x="442028" y="901767"/>
          <a:ext cx="11430000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6782232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7849579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6622260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099907249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87513138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Traditional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Agile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Hybrid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Elegance</a:t>
                      </a:r>
                    </a:p>
                  </a:txBody>
                  <a:tcPr anchor="ctr">
                    <a:solidFill>
                      <a:srgbClr val="DC22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622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Scope Size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Small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306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Documentation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Infinite</a:t>
                      </a:r>
                    </a:p>
                  </a:txBody>
                  <a:tcPr anchor="ctr"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Finite</a:t>
                      </a:r>
                    </a:p>
                  </a:txBody>
                  <a:tcPr anchor="ctr"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898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Frequency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285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Speed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Slow</a:t>
                      </a:r>
                    </a:p>
                    <a:p>
                      <a:pPr algn="ctr"/>
                      <a:r>
                        <a:rPr lang="en-US" sz="1800" dirty="0"/>
                        <a:t>No Hurry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Fast</a:t>
                      </a:r>
                    </a:p>
                    <a:p>
                      <a:pPr algn="ctr"/>
                      <a:r>
                        <a:rPr lang="en-US" sz="1800" dirty="0"/>
                        <a:t>Hurry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Synchronization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2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Predictability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Adaptive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Predictive OR Adaptive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Predictive AND Adaptive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4407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 Profile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Just barely</a:t>
                      </a:r>
                    </a:p>
                    <a:p>
                      <a:pPr algn="ctr"/>
                      <a:r>
                        <a:rPr lang="en-US" sz="1800" dirty="0"/>
                        <a:t>good enough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 Upfront Cost</a:t>
                      </a:r>
                    </a:p>
                    <a:p>
                      <a:pPr algn="ctr"/>
                      <a:r>
                        <a:rPr lang="en-US" sz="1800" dirty="0"/>
                        <a:t>High Marginal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 Marginal Cost</a:t>
                      </a:r>
                    </a:p>
                    <a:p>
                      <a:pPr algn="ctr"/>
                      <a:r>
                        <a:rPr lang="en-US" sz="1800" dirty="0"/>
                        <a:t>Infrastructure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50882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Metaphor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Traffic Jam</a:t>
                      </a:r>
                    </a:p>
                    <a:p>
                      <a:pPr algn="ctr"/>
                      <a:r>
                        <a:rPr lang="en-US" sz="1800" dirty="0"/>
                        <a:t>Speed is leading culture trait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Symphony</a:t>
                      </a:r>
                    </a:p>
                    <a:p>
                      <a:pPr algn="ctr"/>
                      <a:r>
                        <a:rPr lang="en-US" sz="1800" dirty="0"/>
                        <a:t>Speed is a lagging trait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74118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Relationship between</a:t>
                      </a:r>
                    </a:p>
                    <a:p>
                      <a:pPr algn="ctr"/>
                      <a:r>
                        <a:rPr lang="en-US" sz="1800" dirty="0"/>
                        <a:t>Authority &amp; Accountability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Uncoupled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Coupled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8575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Forms of Speech in Project Plan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Four Adjectives (RACI) + Verb Sprawl</a:t>
                      </a:r>
                    </a:p>
                  </a:txBody>
                  <a:tcPr anchor="ctr">
                    <a:solidFill>
                      <a:srgbClr val="CCD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Five Verbs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987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Minimize Idle _________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Workers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2193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VUCA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Increasing</a:t>
                      </a:r>
                    </a:p>
                  </a:txBody>
                  <a:tcPr anchor="ctr">
                    <a:solidFill>
                      <a:srgbClr val="CCD2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Decreasing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400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Tolerate Double Standards?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64472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6FC0F4-D8FF-D10E-A14A-DD476E3D98A6}"/>
              </a:ext>
            </a:extLst>
          </p:cNvPr>
          <p:cNvSpPr/>
          <p:nvPr/>
        </p:nvSpPr>
        <p:spPr>
          <a:xfrm>
            <a:off x="4008476" y="4691421"/>
            <a:ext cx="5120640" cy="21031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0A5F5F-7824-2EF1-D03D-7ED1F12F5C38}"/>
              </a:ext>
            </a:extLst>
          </p:cNvPr>
          <p:cNvSpPr/>
          <p:nvPr/>
        </p:nvSpPr>
        <p:spPr>
          <a:xfrm>
            <a:off x="9238967" y="1634791"/>
            <a:ext cx="2560320" cy="5120640"/>
          </a:xfrm>
          <a:prstGeom prst="roundRect">
            <a:avLst/>
          </a:prstGeom>
          <a:noFill/>
          <a:ln w="76200">
            <a:solidFill>
              <a:srgbClr val="66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B0E56C-8A99-C79F-0589-578701E421B3}"/>
              </a:ext>
            </a:extLst>
          </p:cNvPr>
          <p:cNvSpPr/>
          <p:nvPr/>
        </p:nvSpPr>
        <p:spPr>
          <a:xfrm>
            <a:off x="5380076" y="4015123"/>
            <a:ext cx="3749040" cy="64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D192CF-E830-3397-E9FC-C3F2B74D1FB0}"/>
              </a:ext>
            </a:extLst>
          </p:cNvPr>
          <p:cNvSpPr/>
          <p:nvPr/>
        </p:nvSpPr>
        <p:spPr>
          <a:xfrm>
            <a:off x="6934556" y="3368513"/>
            <a:ext cx="2194560" cy="64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28048B-8790-0CBB-4182-B6376BE34E8E}"/>
              </a:ext>
            </a:extLst>
          </p:cNvPr>
          <p:cNvSpPr/>
          <p:nvPr/>
        </p:nvSpPr>
        <p:spPr>
          <a:xfrm>
            <a:off x="5470552" y="2379491"/>
            <a:ext cx="1097280" cy="64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5157CB-F72E-569D-2E18-C3FDA59B8D35}"/>
              </a:ext>
            </a:extLst>
          </p:cNvPr>
          <p:cNvSpPr/>
          <p:nvPr/>
        </p:nvSpPr>
        <p:spPr>
          <a:xfrm>
            <a:off x="7481038" y="1597766"/>
            <a:ext cx="1005840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CE652-09FF-A504-6B1A-6D2459AEB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81EC-2079-F56D-9CBD-58D629DB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3" y="277443"/>
            <a:ext cx="1042416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Success Rate Impact on Job Market</a:t>
            </a:r>
          </a:p>
        </p:txBody>
      </p:sp>
      <p:pic>
        <p:nvPicPr>
          <p:cNvPr id="5" name="Picture 4" descr="A hand drawing a graph&#10;&#10;Description automatically generated">
            <a:extLst>
              <a:ext uri="{FF2B5EF4-FFF2-40B4-BE49-F238E27FC236}">
                <a16:creationId xmlns:a16="http://schemas.microsoft.com/office/drawing/2014/main" id="{630D0810-BB8B-7446-02A2-8BD43102C2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53" y="1702288"/>
            <a:ext cx="6583680" cy="43847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93A40D-F637-BD87-3846-1DAD38047E15}"/>
              </a:ext>
            </a:extLst>
          </p:cNvPr>
          <p:cNvSpPr txBox="1">
            <a:spLocks/>
          </p:cNvSpPr>
          <p:nvPr/>
        </p:nvSpPr>
        <p:spPr>
          <a:xfrm>
            <a:off x="7953853" y="5973317"/>
            <a:ext cx="3200400" cy="45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ptos" panose="020B0004020202020204" pitchFamily="34" charset="0"/>
              </a:rPr>
              <a:t>Authored by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 Innovation Elegance,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52FEF-8EF2-A4CB-B92F-B9A0C58E2E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03278F0-43C7-FDBD-89FD-F8E004B6E9DE}"/>
              </a:ext>
            </a:extLst>
          </p:cNvPr>
          <p:cNvSpPr txBox="1">
            <a:spLocks/>
          </p:cNvSpPr>
          <p:nvPr/>
        </p:nvSpPr>
        <p:spPr>
          <a:xfrm>
            <a:off x="7953853" y="1845650"/>
            <a:ext cx="27432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/>
              <a:t>Confidence	    </a:t>
            </a:r>
            <a:r>
              <a:rPr lang="en-US" sz="2400" b="1" i="1" dirty="0"/>
              <a:t>↑</a:t>
            </a:r>
            <a:endParaRPr lang="en-US" sz="2400" i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/>
              <a:t>Demand curve   </a:t>
            </a:r>
            <a:r>
              <a:rPr lang="en-US" sz="2400" b="1" i="1" dirty="0"/>
              <a:t>→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6E46CE-7D9A-399A-9A84-003FA4ADEDE7}"/>
              </a:ext>
            </a:extLst>
          </p:cNvPr>
          <p:cNvSpPr txBox="1">
            <a:spLocks/>
          </p:cNvSpPr>
          <p:nvPr/>
        </p:nvSpPr>
        <p:spPr>
          <a:xfrm>
            <a:off x="7953853" y="3223684"/>
            <a:ext cx="329184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/>
              <a:t>Employee Retention	</a:t>
            </a:r>
            <a:r>
              <a:rPr lang="en-US" sz="2400" b="1" i="1" dirty="0"/>
              <a:t>↑</a:t>
            </a:r>
            <a:endParaRPr lang="en-US" sz="2400" i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/>
              <a:t>Supply curve		</a:t>
            </a:r>
            <a:r>
              <a:rPr lang="en-US" sz="2400" b="1" i="1" dirty="0"/>
              <a:t>→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D487CD2-7724-D898-5AA4-B1359686637C}"/>
              </a:ext>
            </a:extLst>
          </p:cNvPr>
          <p:cNvSpPr txBox="1">
            <a:spLocks/>
          </p:cNvSpPr>
          <p:nvPr/>
        </p:nvSpPr>
        <p:spPr>
          <a:xfrm>
            <a:off x="7953853" y="4601717"/>
            <a:ext cx="3108960" cy="1371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/>
              <a:t>Idle Work		</a:t>
            </a:r>
            <a:r>
              <a:rPr lang="en-US" sz="2400" b="1" i="1" dirty="0"/>
              <a:t>↓</a:t>
            </a:r>
            <a:endParaRPr lang="en-US" sz="2400" i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/>
              <a:t>Idle Workers		</a:t>
            </a:r>
            <a:r>
              <a:rPr lang="en-US" sz="2400" b="1" i="1" dirty="0"/>
              <a:t>↓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i="1" dirty="0"/>
              <a:t>Innovation Debt	</a:t>
            </a:r>
            <a:r>
              <a:rPr lang="en-US" sz="2400" b="1" i="1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4052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5C885-9A01-0DCA-8209-54A261805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561997-3FB1-D2E4-AF98-F5F34E544F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7040" y="118701"/>
            <a:ext cx="449476" cy="914400"/>
          </a:xfrm>
          <a:prstGeom prst="rect">
            <a:avLst/>
          </a:prstGeom>
        </p:spPr>
      </p:pic>
      <p:pic>
        <p:nvPicPr>
          <p:cNvPr id="5" name="Picture 4" descr="A diagram of a project&#10;&#10;Description automatically generated">
            <a:extLst>
              <a:ext uri="{FF2B5EF4-FFF2-40B4-BE49-F238E27FC236}">
                <a16:creationId xmlns:a16="http://schemas.microsoft.com/office/drawing/2014/main" id="{E58236DE-8C93-CA73-1C70-55B41F179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847" y="454429"/>
            <a:ext cx="8650778" cy="5949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589E9B-2586-C52E-B716-EDAB85C41E2B}"/>
              </a:ext>
            </a:extLst>
          </p:cNvPr>
          <p:cNvSpPr txBox="1"/>
          <p:nvPr/>
        </p:nvSpPr>
        <p:spPr>
          <a:xfrm>
            <a:off x="3914196" y="3871459"/>
            <a:ext cx="4042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61F295-DE13-C71F-C653-3E3D128D8D1A}"/>
              </a:ext>
            </a:extLst>
          </p:cNvPr>
          <p:cNvSpPr/>
          <p:nvPr/>
        </p:nvSpPr>
        <p:spPr>
          <a:xfrm>
            <a:off x="5325324" y="3047807"/>
            <a:ext cx="1188720" cy="3657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1C61D-F8E3-AB69-351A-6375D6F0507A}"/>
              </a:ext>
            </a:extLst>
          </p:cNvPr>
          <p:cNvSpPr/>
          <p:nvPr/>
        </p:nvSpPr>
        <p:spPr>
          <a:xfrm>
            <a:off x="4005384" y="988819"/>
            <a:ext cx="2011680" cy="3657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DAB68B-A9F7-8C71-8C30-DB8AD093F632}"/>
              </a:ext>
            </a:extLst>
          </p:cNvPr>
          <p:cNvSpPr/>
          <p:nvPr/>
        </p:nvSpPr>
        <p:spPr>
          <a:xfrm>
            <a:off x="6080198" y="1426032"/>
            <a:ext cx="1371600" cy="2743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2990B9-92C3-3C16-1CB8-08EA468CFB28}"/>
              </a:ext>
            </a:extLst>
          </p:cNvPr>
          <p:cNvSpPr/>
          <p:nvPr/>
        </p:nvSpPr>
        <p:spPr>
          <a:xfrm>
            <a:off x="7371837" y="610979"/>
            <a:ext cx="2194560" cy="1463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240E70-0583-C89D-5C5B-2EDF406D9CD7}"/>
              </a:ext>
            </a:extLst>
          </p:cNvPr>
          <p:cNvSpPr/>
          <p:nvPr/>
        </p:nvSpPr>
        <p:spPr>
          <a:xfrm>
            <a:off x="9527208" y="601486"/>
            <a:ext cx="1785258" cy="207126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111063-9AC6-BFD6-3AA4-257B36FE7255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116335" y="1753206"/>
            <a:ext cx="807980" cy="211825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F68E40-287C-8242-DA58-757B4C663AA3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9034176" y="2126191"/>
            <a:ext cx="575877" cy="20929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E552BD3-6410-960D-E4CB-510F46A51056}"/>
              </a:ext>
            </a:extLst>
          </p:cNvPr>
          <p:cNvSpPr/>
          <p:nvPr/>
        </p:nvSpPr>
        <p:spPr>
          <a:xfrm>
            <a:off x="6080198" y="1205339"/>
            <a:ext cx="1371600" cy="2743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9F8943-A7EE-A2A7-4685-B2D2122C0285}"/>
              </a:ext>
            </a:extLst>
          </p:cNvPr>
          <p:cNvSpPr/>
          <p:nvPr/>
        </p:nvSpPr>
        <p:spPr>
          <a:xfrm>
            <a:off x="6080198" y="848888"/>
            <a:ext cx="1371600" cy="2743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8F4711-F642-ED46-DD9E-21179A0E84CD}"/>
              </a:ext>
            </a:extLst>
          </p:cNvPr>
          <p:cNvSpPr/>
          <p:nvPr/>
        </p:nvSpPr>
        <p:spPr>
          <a:xfrm>
            <a:off x="5412412" y="3369432"/>
            <a:ext cx="1005840" cy="2743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EA8345-EA66-0DF5-B35C-54A901EF3093}"/>
              </a:ext>
            </a:extLst>
          </p:cNvPr>
          <p:cNvSpPr/>
          <p:nvPr/>
        </p:nvSpPr>
        <p:spPr>
          <a:xfrm>
            <a:off x="4508304" y="1415146"/>
            <a:ext cx="1005840" cy="2743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8FDA78-EEA5-1BFB-71BC-42697C9D747F}"/>
              </a:ext>
            </a:extLst>
          </p:cNvPr>
          <p:cNvSpPr/>
          <p:nvPr/>
        </p:nvSpPr>
        <p:spPr>
          <a:xfrm>
            <a:off x="6678915" y="2831976"/>
            <a:ext cx="1645920" cy="10972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3F80ED-4B92-4A47-3E5C-B0A9DE2BE85D}"/>
              </a:ext>
            </a:extLst>
          </p:cNvPr>
          <p:cNvSpPr/>
          <p:nvPr/>
        </p:nvSpPr>
        <p:spPr>
          <a:xfrm>
            <a:off x="8226869" y="2820792"/>
            <a:ext cx="1645920" cy="1463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F9F234-F883-4A0E-5D79-9FED461A4698}"/>
              </a:ext>
            </a:extLst>
          </p:cNvPr>
          <p:cNvSpPr txBox="1"/>
          <p:nvPr/>
        </p:nvSpPr>
        <p:spPr>
          <a:xfrm>
            <a:off x="3586377" y="1040104"/>
            <a:ext cx="4042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97520-827E-1EA8-4C46-E8A8EA329E70}"/>
              </a:ext>
            </a:extLst>
          </p:cNvPr>
          <p:cNvSpPr txBox="1"/>
          <p:nvPr/>
        </p:nvSpPr>
        <p:spPr>
          <a:xfrm>
            <a:off x="6935900" y="1977530"/>
            <a:ext cx="4042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48E9D-9318-FEAE-D0C4-379FE9707404}"/>
              </a:ext>
            </a:extLst>
          </p:cNvPr>
          <p:cNvSpPr txBox="1"/>
          <p:nvPr/>
        </p:nvSpPr>
        <p:spPr>
          <a:xfrm>
            <a:off x="6437939" y="1977530"/>
            <a:ext cx="4042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B97857-86C3-3EFA-8420-A5EF08C6F6D2}"/>
              </a:ext>
            </a:extLst>
          </p:cNvPr>
          <p:cNvSpPr txBox="1"/>
          <p:nvPr/>
        </p:nvSpPr>
        <p:spPr>
          <a:xfrm>
            <a:off x="5617535" y="1977530"/>
            <a:ext cx="4042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DB7F85-C048-24CE-FE44-03A50E40CE2C}"/>
              </a:ext>
            </a:extLst>
          </p:cNvPr>
          <p:cNvSpPr txBox="1"/>
          <p:nvPr/>
        </p:nvSpPr>
        <p:spPr>
          <a:xfrm>
            <a:off x="9695231" y="3812912"/>
            <a:ext cx="4042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7765A8-0FAE-E00E-5EC4-AAC27908F0D4}"/>
              </a:ext>
            </a:extLst>
          </p:cNvPr>
          <p:cNvSpPr txBox="1"/>
          <p:nvPr/>
        </p:nvSpPr>
        <p:spPr>
          <a:xfrm>
            <a:off x="6997138" y="3885712"/>
            <a:ext cx="62389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10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D355CB-F50F-1B59-C94E-91EE3C8ADF18}"/>
              </a:ext>
            </a:extLst>
          </p:cNvPr>
          <p:cNvCxnSpPr>
            <a:cxnSpLocks/>
            <a:stCxn id="8" idx="3"/>
            <a:endCxn id="18" idx="2"/>
          </p:cNvCxnSpPr>
          <p:nvPr/>
        </p:nvCxnSpPr>
        <p:spPr>
          <a:xfrm flipV="1">
            <a:off x="4318474" y="3506592"/>
            <a:ext cx="1093938" cy="65725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AC13E09-DE0B-D3E6-CC46-529ABC1095C3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2786280" y="556501"/>
            <a:ext cx="1219104" cy="61519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CDF782-B90A-F0E9-B263-23C15C3EEA3B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2786280" y="556501"/>
            <a:ext cx="3293918" cy="42954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F06718-0098-AB2E-448D-0BF19DC3EE6E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2786280" y="556501"/>
            <a:ext cx="2539044" cy="267418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052F16-FC14-F975-8506-AFED75FC97DA}"/>
              </a:ext>
            </a:extLst>
          </p:cNvPr>
          <p:cNvCxnSpPr>
            <a:cxnSpLocks/>
            <a:stCxn id="26" idx="0"/>
            <a:endCxn id="16" idx="2"/>
          </p:cNvCxnSpPr>
          <p:nvPr/>
        </p:nvCxnSpPr>
        <p:spPr>
          <a:xfrm flipV="1">
            <a:off x="5819674" y="1342499"/>
            <a:ext cx="260524" cy="63503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189A87-BCAC-2F2F-6AEC-2F627A790721}"/>
              </a:ext>
            </a:extLst>
          </p:cNvPr>
          <p:cNvCxnSpPr>
            <a:cxnSpLocks/>
            <a:stCxn id="25" idx="0"/>
            <a:endCxn id="11" idx="4"/>
          </p:cNvCxnSpPr>
          <p:nvPr/>
        </p:nvCxnSpPr>
        <p:spPr>
          <a:xfrm flipV="1">
            <a:off x="6640078" y="1700352"/>
            <a:ext cx="125920" cy="27717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E67DD4-5E11-E945-E9E7-2738B56BDC45}"/>
              </a:ext>
            </a:extLst>
          </p:cNvPr>
          <p:cNvCxnSpPr>
            <a:cxnSpLocks/>
            <a:stCxn id="24" idx="3"/>
            <a:endCxn id="12" idx="3"/>
          </p:cNvCxnSpPr>
          <p:nvPr/>
        </p:nvCxnSpPr>
        <p:spPr>
          <a:xfrm flipV="1">
            <a:off x="7340178" y="1859762"/>
            <a:ext cx="353045" cy="41015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ubtitle 2">
            <a:extLst>
              <a:ext uri="{FF2B5EF4-FFF2-40B4-BE49-F238E27FC236}">
                <a16:creationId xmlns:a16="http://schemas.microsoft.com/office/drawing/2014/main" id="{1C4D9F8A-4520-48A3-875F-6C8337E265B1}"/>
              </a:ext>
            </a:extLst>
          </p:cNvPr>
          <p:cNvSpPr txBox="1">
            <a:spLocks/>
          </p:cNvSpPr>
          <p:nvPr/>
        </p:nvSpPr>
        <p:spPr>
          <a:xfrm>
            <a:off x="837726" y="455026"/>
            <a:ext cx="2011680" cy="246888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Convert RACI to Five Verbs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Convert Verb Sprawl to Five Verbs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D4A7B0-B766-8570-C475-274B04954F43}"/>
              </a:ext>
            </a:extLst>
          </p:cNvPr>
          <p:cNvSpPr txBox="1"/>
          <p:nvPr/>
        </p:nvSpPr>
        <p:spPr>
          <a:xfrm>
            <a:off x="273665" y="693660"/>
            <a:ext cx="4042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28B6C-760D-A0D6-DC7C-2805C764FCB4}"/>
              </a:ext>
            </a:extLst>
          </p:cNvPr>
          <p:cNvSpPr txBox="1"/>
          <p:nvPr/>
        </p:nvSpPr>
        <p:spPr>
          <a:xfrm>
            <a:off x="273665" y="1943923"/>
            <a:ext cx="4042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E492AF9-BBAE-C72D-20D9-3BFC7EE83C52}"/>
              </a:ext>
            </a:extLst>
          </p:cNvPr>
          <p:cNvSpPr txBox="1">
            <a:spLocks/>
          </p:cNvSpPr>
          <p:nvPr/>
        </p:nvSpPr>
        <p:spPr>
          <a:xfrm>
            <a:off x="8371115" y="6309524"/>
            <a:ext cx="3342639" cy="45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>
                <a:latin typeface="Calibri" panose="020F0502020204030204"/>
              </a:rPr>
              <a:t>Authored by Innovation Elegance, LLC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9EEA549-0979-4311-2086-2051A6AB52A2}"/>
              </a:ext>
            </a:extLst>
          </p:cNvPr>
          <p:cNvSpPr txBox="1">
            <a:spLocks/>
          </p:cNvSpPr>
          <p:nvPr/>
        </p:nvSpPr>
        <p:spPr>
          <a:xfrm rot="5400000">
            <a:off x="9842403" y="4048191"/>
            <a:ext cx="275989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Adoption</a:t>
            </a:r>
          </a:p>
          <a:p>
            <a:r>
              <a:rPr lang="en-US" sz="3600" b="1" dirty="0">
                <a:latin typeface="+mn-lt"/>
              </a:rPr>
              <a:t>Approach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F7A13-B989-B420-260B-A995B6820163}"/>
              </a:ext>
            </a:extLst>
          </p:cNvPr>
          <p:cNvSpPr txBox="1"/>
          <p:nvPr/>
        </p:nvSpPr>
        <p:spPr>
          <a:xfrm>
            <a:off x="8641120" y="2043093"/>
            <a:ext cx="39305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3D86BA4D-9F89-839C-E487-17176841CA28}"/>
              </a:ext>
            </a:extLst>
          </p:cNvPr>
          <p:cNvSpPr txBox="1">
            <a:spLocks/>
          </p:cNvSpPr>
          <p:nvPr/>
        </p:nvSpPr>
        <p:spPr>
          <a:xfrm>
            <a:off x="317890" y="3034171"/>
            <a:ext cx="3383280" cy="33311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/>
              <a:t>Documentation Debt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/>
              <a:t>Low morale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/>
              <a:t>Relationship Problems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/>
              <a:t>Simply don’t know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/>
              <a:t>Increase work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/>
              <a:t>Decrease work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/>
              <a:t>Low engagement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400" dirty="0"/>
              <a:t>Too much tech</a:t>
            </a:r>
          </a:p>
        </p:txBody>
      </p:sp>
    </p:spTree>
    <p:extLst>
      <p:ext uri="{BB962C8B-B14F-4D97-AF65-F5344CB8AC3E}">
        <p14:creationId xmlns:p14="http://schemas.microsoft.com/office/powerpoint/2010/main" val="25158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4" grpId="0"/>
      <p:bldP spid="25" grpId="0"/>
      <p:bldP spid="26" grpId="0"/>
      <p:bldP spid="27" grpId="0"/>
      <p:bldP spid="28" grpId="0"/>
      <p:bldP spid="37" grpId="0"/>
      <p:bldP spid="39" grpId="0"/>
      <p:bldP spid="40" grpId="0"/>
      <p:bldP spid="23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49F84-10D3-2DFE-2E0D-53846F73D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362559-6EBD-B2F0-91EB-55AB48C6E4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8F92EFA-B879-0DFF-4153-B36C3A40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Graduation Requirements | Takeaways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AB59056-5A44-76D4-B325-DFFD71FAA042}"/>
              </a:ext>
            </a:extLst>
          </p:cNvPr>
          <p:cNvGraphicFramePr/>
          <p:nvPr/>
        </p:nvGraphicFramePr>
        <p:xfrm>
          <a:off x="5519617" y="1920012"/>
          <a:ext cx="6794303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199B66BE-A89D-51FE-F457-6C68BDCC6BBA}"/>
              </a:ext>
            </a:extLst>
          </p:cNvPr>
          <p:cNvSpPr txBox="1">
            <a:spLocks/>
          </p:cNvSpPr>
          <p:nvPr/>
        </p:nvSpPr>
        <p:spPr>
          <a:xfrm>
            <a:off x="6339919" y="2700195"/>
            <a:ext cx="1920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Discipline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CBD620-33DF-E28A-9362-A6881B429B3E}"/>
              </a:ext>
            </a:extLst>
          </p:cNvPr>
          <p:cNvSpPr txBox="1">
            <a:spLocks/>
          </p:cNvSpPr>
          <p:nvPr/>
        </p:nvSpPr>
        <p:spPr>
          <a:xfrm>
            <a:off x="9451537" y="2700195"/>
            <a:ext cx="1920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Empathy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61B4AF-26B6-5DF6-B2D5-8A36D7D90FB3}"/>
              </a:ext>
            </a:extLst>
          </p:cNvPr>
          <p:cNvGraphicFramePr/>
          <p:nvPr/>
        </p:nvGraphicFramePr>
        <p:xfrm>
          <a:off x="-203041" y="1920012"/>
          <a:ext cx="6794303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3B787B87-3504-9C12-10BD-4CC7D972858D}"/>
              </a:ext>
            </a:extLst>
          </p:cNvPr>
          <p:cNvSpPr txBox="1">
            <a:spLocks/>
          </p:cNvSpPr>
          <p:nvPr/>
        </p:nvSpPr>
        <p:spPr>
          <a:xfrm>
            <a:off x="959619" y="2700195"/>
            <a:ext cx="1920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Chaos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9089E8B-8478-B79C-1958-7297FA3394BF}"/>
              </a:ext>
            </a:extLst>
          </p:cNvPr>
          <p:cNvSpPr txBox="1">
            <a:spLocks/>
          </p:cNvSpPr>
          <p:nvPr/>
        </p:nvSpPr>
        <p:spPr>
          <a:xfrm>
            <a:off x="3504713" y="2700195"/>
            <a:ext cx="1920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Cruelty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F6B176-85D6-8B71-C8B7-85DCDCA2DC17}"/>
              </a:ext>
            </a:extLst>
          </p:cNvPr>
          <p:cNvSpPr txBox="1">
            <a:spLocks/>
          </p:cNvSpPr>
          <p:nvPr/>
        </p:nvSpPr>
        <p:spPr>
          <a:xfrm>
            <a:off x="7098751" y="5160745"/>
            <a:ext cx="1645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  <a:latin typeface="Aptos" panose="020B0004020202020204" pitchFamily="34" charset="0"/>
              </a:rPr>
              <a:t>Agreement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  <a:latin typeface="Aptos" panose="020B0004020202020204" pitchFamily="34" charset="0"/>
              </a:rPr>
              <a:t>Factory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A82CBB1-F5DF-3F90-0E27-E76C58E81654}"/>
              </a:ext>
            </a:extLst>
          </p:cNvPr>
          <p:cNvSpPr txBox="1">
            <a:spLocks/>
          </p:cNvSpPr>
          <p:nvPr/>
        </p:nvSpPr>
        <p:spPr>
          <a:xfrm>
            <a:off x="9060377" y="5165862"/>
            <a:ext cx="173736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  <a:latin typeface="Aptos" panose="020B0004020202020204" pitchFamily="34" charset="0"/>
              </a:rPr>
              <a:t>Performing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  <a:latin typeface="Aptos" panose="020B0004020202020204" pitchFamily="34" charset="0"/>
              </a:rPr>
              <a:t>Arts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D13EE9-C87A-C724-F898-9B54332E9E0C}"/>
              </a:ext>
            </a:extLst>
          </p:cNvPr>
          <p:cNvSpPr txBox="1">
            <a:spLocks/>
          </p:cNvSpPr>
          <p:nvPr/>
        </p:nvSpPr>
        <p:spPr>
          <a:xfrm rot="17820000">
            <a:off x="276551" y="4606199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ptos" panose="020B0004020202020204" pitchFamily="34" charset="0"/>
              </a:rPr>
              <a:t>© 2025 Innovation Elegance, LLC</a:t>
            </a:r>
            <a:endParaRPr lang="en-US" sz="14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FDF511-C456-A6B7-08C5-C1626D661DFA}"/>
              </a:ext>
            </a:extLst>
          </p:cNvPr>
          <p:cNvSpPr/>
          <p:nvPr/>
        </p:nvSpPr>
        <p:spPr>
          <a:xfrm>
            <a:off x="5639346" y="4083362"/>
            <a:ext cx="913308" cy="82296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ptos" panose="020B00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6D0937F-5F4F-2E5A-8716-35C21AC5EFE1}"/>
              </a:ext>
            </a:extLst>
          </p:cNvPr>
          <p:cNvSpPr txBox="1">
            <a:spLocks/>
          </p:cNvSpPr>
          <p:nvPr/>
        </p:nvSpPr>
        <p:spPr>
          <a:xfrm>
            <a:off x="1074223" y="5953251"/>
            <a:ext cx="4206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Teams resemble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DC143C"/>
                </a:solidFill>
                <a:latin typeface="Aptos" panose="020B0004020202020204" pitchFamily="34" charset="0"/>
              </a:rPr>
              <a:t>Frustration</a:t>
            </a:r>
            <a:r>
              <a:rPr lang="en-US" dirty="0">
                <a:latin typeface="Aptos" panose="020B0004020202020204" pitchFamily="34" charset="0"/>
              </a:rPr>
              <a:t> Factories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DE3864D-C7DD-9DBF-5879-3102D8BD007E}"/>
              </a:ext>
            </a:extLst>
          </p:cNvPr>
          <p:cNvSpPr txBox="1">
            <a:spLocks/>
          </p:cNvSpPr>
          <p:nvPr/>
        </p:nvSpPr>
        <p:spPr>
          <a:xfrm>
            <a:off x="6539328" y="5953251"/>
            <a:ext cx="475488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Teams resemble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A36C"/>
                </a:solidFill>
                <a:latin typeface="Aptos" panose="020B0004020202020204" pitchFamily="34" charset="0"/>
              </a:rPr>
              <a:t>Elegant Expectation </a:t>
            </a:r>
            <a:r>
              <a:rPr lang="en-US" dirty="0">
                <a:latin typeface="Aptos" panose="020B0004020202020204" pitchFamily="34" charset="0"/>
              </a:rPr>
              <a:t>Factories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5451558-7848-0AAD-82F0-CD5045EC0EE0}"/>
              </a:ext>
            </a:extLst>
          </p:cNvPr>
          <p:cNvSpPr txBox="1">
            <a:spLocks/>
          </p:cNvSpPr>
          <p:nvPr/>
        </p:nvSpPr>
        <p:spPr>
          <a:xfrm>
            <a:off x="2479120" y="3177891"/>
            <a:ext cx="1371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VUCA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B289A98-F1B0-10F5-E42B-609874FB3E61}"/>
              </a:ext>
            </a:extLst>
          </p:cNvPr>
          <p:cNvSpPr txBox="1">
            <a:spLocks/>
          </p:cNvSpPr>
          <p:nvPr/>
        </p:nvSpPr>
        <p:spPr>
          <a:xfrm>
            <a:off x="1376093" y="4906322"/>
            <a:ext cx="1645920" cy="1059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Gridlock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CA3E369-21CB-79CE-AB7F-51ED965A3F2D}"/>
              </a:ext>
            </a:extLst>
          </p:cNvPr>
          <p:cNvSpPr txBox="1">
            <a:spLocks/>
          </p:cNvSpPr>
          <p:nvPr/>
        </p:nvSpPr>
        <p:spPr>
          <a:xfrm>
            <a:off x="2127357" y="3824952"/>
            <a:ext cx="210312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Communication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Traffic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Jams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E587146-45DE-7D9C-A6F5-D1241F23EA93}"/>
              </a:ext>
            </a:extLst>
          </p:cNvPr>
          <p:cNvSpPr txBox="1">
            <a:spLocks/>
          </p:cNvSpPr>
          <p:nvPr/>
        </p:nvSpPr>
        <p:spPr>
          <a:xfrm>
            <a:off x="3414462" y="4924295"/>
            <a:ext cx="1645920" cy="1059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Email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Overload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E8C82-AA7E-AD0F-196E-96ADAC597084}"/>
              </a:ext>
            </a:extLst>
          </p:cNvPr>
          <p:cNvSpPr txBox="1">
            <a:spLocks/>
          </p:cNvSpPr>
          <p:nvPr/>
        </p:nvSpPr>
        <p:spPr>
          <a:xfrm>
            <a:off x="8093808" y="3191397"/>
            <a:ext cx="164592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Aptos" panose="020B0004020202020204" pitchFamily="34" charset="0"/>
              </a:rPr>
              <a:t>Elegance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8B31F10-1241-7B35-FFEF-3B3B051080A4}"/>
              </a:ext>
            </a:extLst>
          </p:cNvPr>
          <p:cNvSpPr txBox="1">
            <a:spLocks/>
          </p:cNvSpPr>
          <p:nvPr/>
        </p:nvSpPr>
        <p:spPr>
          <a:xfrm>
            <a:off x="7986201" y="3908697"/>
            <a:ext cx="18288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Asset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Portfolio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66584CC-31D7-07F6-0C9F-BE5758953C89}"/>
              </a:ext>
            </a:extLst>
          </p:cNvPr>
          <p:cNvSpPr txBox="1">
            <a:spLocks/>
          </p:cNvSpPr>
          <p:nvPr/>
        </p:nvSpPr>
        <p:spPr>
          <a:xfrm>
            <a:off x="1172113" y="1315788"/>
            <a:ext cx="402336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ptos" panose="020B0004020202020204" pitchFamily="34" charset="0"/>
              </a:rPr>
              <a:t>Working Software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D6222E9-9B17-4F04-C430-D0DE12352160}"/>
              </a:ext>
            </a:extLst>
          </p:cNvPr>
          <p:cNvSpPr txBox="1">
            <a:spLocks/>
          </p:cNvSpPr>
          <p:nvPr/>
        </p:nvSpPr>
        <p:spPr>
          <a:xfrm>
            <a:off x="6905088" y="1279932"/>
            <a:ext cx="402336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ptos" panose="020B0004020202020204" pitchFamily="34" charset="0"/>
              </a:rPr>
              <a:t>Working Team</a:t>
            </a:r>
          </a:p>
        </p:txBody>
      </p:sp>
    </p:spTree>
    <p:extLst>
      <p:ext uri="{BB962C8B-B14F-4D97-AF65-F5344CB8AC3E}">
        <p14:creationId xmlns:p14="http://schemas.microsoft.com/office/powerpoint/2010/main" val="28618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D189F-CA32-3F9B-5223-18CEB7E00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1EAC-7BAB-F618-155B-5A8C0DF9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3" y="277443"/>
            <a:ext cx="658368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Books | Case Studies | Feedback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D9829E-4026-6097-63B3-3CA34463A4B6}"/>
              </a:ext>
            </a:extLst>
          </p:cNvPr>
          <p:cNvSpPr txBox="1">
            <a:spLocks/>
          </p:cNvSpPr>
          <p:nvPr/>
        </p:nvSpPr>
        <p:spPr>
          <a:xfrm>
            <a:off x="7276036" y="87474"/>
            <a:ext cx="4389120" cy="118872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Robert Snyder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rsnyder@innovationelegance.com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www.linkedin.com/in/rsnyder7/</a:t>
            </a:r>
          </a:p>
        </p:txBody>
      </p:sp>
      <p:pic>
        <p:nvPicPr>
          <p:cNvPr id="5" name="Picture 4" descr="A logo with a person in the middl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08DFE92-9C4D-CAD4-1ADE-2C8AAB7598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590" y="1360545"/>
            <a:ext cx="3271562" cy="274320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 descr="A book cover with colorful circle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6AD482F-15DA-9EFE-CF3D-1820BA33D8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48" y="1360545"/>
            <a:ext cx="3477396" cy="521208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 descr="A group of light bulbs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CB569FE-A842-9E33-500D-1E766C3230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007" y="1368477"/>
            <a:ext cx="3480517" cy="521208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F56C5-FF0C-912C-A14B-E7A5492052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541" y="4583055"/>
            <a:ext cx="18288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4200ED-0DEA-B5E8-1A23-EDB1239BAC8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190" y="4583055"/>
            <a:ext cx="1828800" cy="1828800"/>
          </a:xfrm>
          <a:prstGeom prst="rect">
            <a:avLst/>
          </a:prstGeom>
        </p:spPr>
      </p:pic>
      <p:pic>
        <p:nvPicPr>
          <p:cNvPr id="3" name="Picture 2" descr="Fame The Musical – Villagers Theatre">
            <a:hlinkClick r:id="rId10"/>
            <a:extLst>
              <a:ext uri="{FF2B5EF4-FFF2-40B4-BE49-F238E27FC236}">
                <a16:creationId xmlns:a16="http://schemas.microsoft.com/office/drawing/2014/main" id="{9A091FB5-4731-EAE8-CF74-176C0281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472" y="4886267"/>
            <a:ext cx="2011680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7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F19F1-97B3-77DF-A2D5-8C7070B2C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E60236-D9F1-6126-2E9E-963FBC9C4D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8664" y="208342"/>
            <a:ext cx="1475419" cy="640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1657F-C4BF-EC96-EB46-3D1C11A7C4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3133" y="203262"/>
            <a:ext cx="2652479" cy="64008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C06F8FD-54AB-A527-CAA9-784BD76F0B6E}"/>
              </a:ext>
            </a:extLst>
          </p:cNvPr>
          <p:cNvSpPr txBox="1">
            <a:spLocks/>
          </p:cNvSpPr>
          <p:nvPr/>
        </p:nvSpPr>
        <p:spPr>
          <a:xfrm>
            <a:off x="851718" y="2057400"/>
            <a:ext cx="731520" cy="27432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Metaphors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0539C-1C20-89CB-D6EC-3B3C2EF5B4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45" y="274320"/>
            <a:ext cx="449476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C26D6-0C39-1C89-2F6F-3F0C3EB382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" t="452"/>
          <a:stretch>
            <a:fillRect/>
          </a:stretch>
        </p:blipFill>
        <p:spPr>
          <a:xfrm>
            <a:off x="1615062" y="198182"/>
            <a:ext cx="4052810" cy="6400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7D4450-9ADB-C9ED-7525-A15903A06E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129" y="208342"/>
            <a:ext cx="3563764" cy="6400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92D94D-E38C-14DD-B02A-8B5D42A8E48F}"/>
              </a:ext>
            </a:extLst>
          </p:cNvPr>
          <p:cNvSpPr txBox="1"/>
          <p:nvPr/>
        </p:nvSpPr>
        <p:spPr>
          <a:xfrm rot="20091184">
            <a:off x="3152677" y="1712258"/>
            <a:ext cx="18288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1600" dirty="0">
                <a:solidFill>
                  <a:srgbClr val="000000"/>
                </a:solidFill>
              </a:rPr>
              <a:t>Herding cats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79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07AEC-F430-9E2B-A70D-CE5337521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93CC5B-0592-0FEB-B9DF-44DDF9B593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" t="452"/>
          <a:stretch>
            <a:fillRect/>
          </a:stretch>
        </p:blipFill>
        <p:spPr>
          <a:xfrm>
            <a:off x="1615062" y="198182"/>
            <a:ext cx="4052810" cy="6400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BABBC2-038A-0BB9-1086-B53661B55B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129" y="208342"/>
            <a:ext cx="3563764" cy="6400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6E711F-2930-1432-A2F6-D455AAAE98BD}"/>
              </a:ext>
            </a:extLst>
          </p:cNvPr>
          <p:cNvSpPr/>
          <p:nvPr/>
        </p:nvSpPr>
        <p:spPr>
          <a:xfrm rot="19995047">
            <a:off x="2766447" y="4103794"/>
            <a:ext cx="4559005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Easy to overtly opt out</a:t>
            </a:r>
          </a:p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Hard to covertly opt 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60B000-8917-3E70-FC91-4DAB5020C318}"/>
              </a:ext>
            </a:extLst>
          </p:cNvPr>
          <p:cNvSpPr/>
          <p:nvPr/>
        </p:nvSpPr>
        <p:spPr>
          <a:xfrm rot="19995047">
            <a:off x="4656417" y="493307"/>
            <a:ext cx="309193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Single standard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15FDA-8EB0-4523-2363-87B859B739A4}"/>
              </a:ext>
            </a:extLst>
          </p:cNvPr>
          <p:cNvSpPr/>
          <p:nvPr/>
        </p:nvSpPr>
        <p:spPr>
          <a:xfrm rot="19995047">
            <a:off x="170275" y="1324025"/>
            <a:ext cx="2679644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are we?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014A4B-F5C9-4C49-1CBC-A5DB725334CD}"/>
              </a:ext>
            </a:extLst>
          </p:cNvPr>
          <p:cNvSpPr txBox="1">
            <a:spLocks/>
          </p:cNvSpPr>
          <p:nvPr/>
        </p:nvSpPr>
        <p:spPr>
          <a:xfrm>
            <a:off x="840585" y="2057400"/>
            <a:ext cx="731520" cy="274320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Metaphors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5B280-057C-8489-0D60-39CD0C10D0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45" y="274320"/>
            <a:ext cx="449476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FACBEA-8F58-2A25-1049-BF41C768C09D}"/>
              </a:ext>
            </a:extLst>
          </p:cNvPr>
          <p:cNvSpPr/>
          <p:nvPr/>
        </p:nvSpPr>
        <p:spPr>
          <a:xfrm rot="19995047">
            <a:off x="411786" y="5000848"/>
            <a:ext cx="1731821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Fail Fast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C6519-C799-0667-0650-74FDE9AD0F6F}"/>
              </a:ext>
            </a:extLst>
          </p:cNvPr>
          <p:cNvSpPr/>
          <p:nvPr/>
        </p:nvSpPr>
        <p:spPr>
          <a:xfrm rot="19995047">
            <a:off x="6092764" y="5046900"/>
            <a:ext cx="370883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High success rates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C795E8-0DC4-1457-7964-815984AC077E}"/>
              </a:ext>
            </a:extLst>
          </p:cNvPr>
          <p:cNvSpPr/>
          <p:nvPr/>
        </p:nvSpPr>
        <p:spPr>
          <a:xfrm rot="19995047">
            <a:off x="8105984" y="970192"/>
            <a:ext cx="2197589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Inspiration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D8844B-8E0A-69E5-6543-483CC235B61A}"/>
              </a:ext>
            </a:extLst>
          </p:cNvPr>
          <p:cNvSpPr/>
          <p:nvPr/>
        </p:nvSpPr>
        <p:spPr>
          <a:xfrm rot="19995047">
            <a:off x="4547606" y="1142826"/>
            <a:ext cx="512550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Where is the bully (creep)?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C23B8-6F01-17FF-5E66-24F2F3D81CF9}"/>
              </a:ext>
            </a:extLst>
          </p:cNvPr>
          <p:cNvSpPr txBox="1"/>
          <p:nvPr/>
        </p:nvSpPr>
        <p:spPr>
          <a:xfrm rot="20091184">
            <a:off x="3152677" y="1712258"/>
            <a:ext cx="18288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1600" dirty="0">
                <a:solidFill>
                  <a:srgbClr val="000000"/>
                </a:solidFill>
              </a:rPr>
              <a:t>Herding cats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9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C262-DC23-B4F9-B147-EA729BFAC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644F-B626-A551-2271-7FB9377FC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082" y="217030"/>
            <a:ext cx="9429438" cy="731520"/>
          </a:xfrm>
        </p:spPr>
        <p:txBody>
          <a:bodyPr anchor="ctr">
            <a:noAutofit/>
          </a:bodyPr>
          <a:lstStyle/>
          <a:p>
            <a:pPr algn="l"/>
            <a:r>
              <a:rPr lang="en-US" sz="4000" b="1" dirty="0">
                <a:latin typeface="Aptos" panose="020B0004020202020204" pitchFamily="34" charset="0"/>
              </a:rPr>
              <a:t>Deep Dive of Material</a:t>
            </a:r>
          </a:p>
        </p:txBody>
      </p:sp>
      <p:pic>
        <p:nvPicPr>
          <p:cNvPr id="9" name="Picture 8" descr="A book cover with colorful circle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7AE97E2-4CD0-F876-4622-662257E219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82" y="1289425"/>
            <a:ext cx="3477396" cy="5212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 descr="A group of light bulb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1D444D95-64AA-3A61-37B3-E118982D3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401" y="1289425"/>
            <a:ext cx="3480517" cy="5212080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D377258-C7C4-8729-01F5-286AAD6A8520}"/>
              </a:ext>
            </a:extLst>
          </p:cNvPr>
          <p:cNvSpPr txBox="1">
            <a:spLocks/>
          </p:cNvSpPr>
          <p:nvPr/>
        </p:nvSpPr>
        <p:spPr>
          <a:xfrm>
            <a:off x="4066924" y="1289425"/>
            <a:ext cx="310896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ptos" panose="020B0004020202020204" pitchFamily="34" charset="0"/>
              </a:rPr>
              <a:t>Agreement Factory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F5E568-50D8-D5EA-E347-557E60665C09}"/>
              </a:ext>
            </a:extLst>
          </p:cNvPr>
          <p:cNvSpPr txBox="1">
            <a:spLocks/>
          </p:cNvSpPr>
          <p:nvPr/>
        </p:nvSpPr>
        <p:spPr>
          <a:xfrm>
            <a:off x="5378755" y="5474492"/>
            <a:ext cx="2743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ptos" panose="020B0004020202020204" pitchFamily="34" charset="0"/>
              </a:rPr>
              <a:t>Asset Portfolio (Documentation)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2EA4CFB-2FB0-ED15-0449-3FB28314DDF3}"/>
              </a:ext>
            </a:extLst>
          </p:cNvPr>
          <p:cNvSpPr txBox="1">
            <a:spLocks/>
          </p:cNvSpPr>
          <p:nvPr/>
        </p:nvSpPr>
        <p:spPr>
          <a:xfrm>
            <a:off x="4066924" y="2020945"/>
            <a:ext cx="310896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ptos" panose="020B0004020202020204" pitchFamily="34" charset="0"/>
              </a:rPr>
              <a:t>Empathetic / Performing Arts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03476-0D19-8F76-3F3D-6E88AFF4FD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6948F-610C-EBC5-3D77-57C4937A1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E324F3-BC52-9DEB-3B9E-3FB60D98AE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020CB9B-A9D5-37DD-A1F5-70572D12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725"/>
            <a:ext cx="9692640" cy="731520"/>
          </a:xfrm>
        </p:spPr>
        <p:txBody>
          <a:bodyPr>
            <a:normAutofit/>
          </a:bodyPr>
          <a:lstStyle/>
          <a:p>
            <a:r>
              <a:rPr lang="en-US" sz="4000" b="1" dirty="0"/>
              <a:t>Graduation Requirements | Takeaways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6E0CE4-E2D9-1872-09FF-EF67076D0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772089"/>
              </p:ext>
            </p:extLst>
          </p:nvPr>
        </p:nvGraphicFramePr>
        <p:xfrm>
          <a:off x="5519617" y="1920012"/>
          <a:ext cx="6794303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222205BA-12B5-B0C9-2FBA-1FB9774CF4B1}"/>
              </a:ext>
            </a:extLst>
          </p:cNvPr>
          <p:cNvSpPr txBox="1">
            <a:spLocks/>
          </p:cNvSpPr>
          <p:nvPr/>
        </p:nvSpPr>
        <p:spPr>
          <a:xfrm>
            <a:off x="6339919" y="2700195"/>
            <a:ext cx="1920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Discipline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928A67-FA4E-4937-3D9E-4B7063F6AA6F}"/>
              </a:ext>
            </a:extLst>
          </p:cNvPr>
          <p:cNvSpPr txBox="1">
            <a:spLocks/>
          </p:cNvSpPr>
          <p:nvPr/>
        </p:nvSpPr>
        <p:spPr>
          <a:xfrm>
            <a:off x="9451537" y="2700195"/>
            <a:ext cx="1920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Empathy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4B3FC7-4E27-EB7C-2CD6-7CBE644C1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838162"/>
              </p:ext>
            </p:extLst>
          </p:nvPr>
        </p:nvGraphicFramePr>
        <p:xfrm>
          <a:off x="-203041" y="1920012"/>
          <a:ext cx="6794303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BE107C3F-9615-3650-C757-4E2EF77F437A}"/>
              </a:ext>
            </a:extLst>
          </p:cNvPr>
          <p:cNvSpPr txBox="1">
            <a:spLocks/>
          </p:cNvSpPr>
          <p:nvPr/>
        </p:nvSpPr>
        <p:spPr>
          <a:xfrm>
            <a:off x="959619" y="2700195"/>
            <a:ext cx="1920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Chaos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8523BE1-84C3-CE4D-1F93-9077E037FE13}"/>
              </a:ext>
            </a:extLst>
          </p:cNvPr>
          <p:cNvSpPr txBox="1">
            <a:spLocks/>
          </p:cNvSpPr>
          <p:nvPr/>
        </p:nvSpPr>
        <p:spPr>
          <a:xfrm>
            <a:off x="3504713" y="2700195"/>
            <a:ext cx="192024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Cruelty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9AE8A1E-CB90-EFE8-1061-9990EFE93A24}"/>
              </a:ext>
            </a:extLst>
          </p:cNvPr>
          <p:cNvSpPr txBox="1">
            <a:spLocks/>
          </p:cNvSpPr>
          <p:nvPr/>
        </p:nvSpPr>
        <p:spPr>
          <a:xfrm>
            <a:off x="7098751" y="5160745"/>
            <a:ext cx="1645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  <a:latin typeface="Aptos" panose="020B0004020202020204" pitchFamily="34" charset="0"/>
              </a:rPr>
              <a:t>Agreement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  <a:latin typeface="Aptos" panose="020B0004020202020204" pitchFamily="34" charset="0"/>
              </a:rPr>
              <a:t>Factory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EBF92B8-A504-DF44-7F31-8A130BA7E8B9}"/>
              </a:ext>
            </a:extLst>
          </p:cNvPr>
          <p:cNvSpPr txBox="1">
            <a:spLocks/>
          </p:cNvSpPr>
          <p:nvPr/>
        </p:nvSpPr>
        <p:spPr>
          <a:xfrm>
            <a:off x="9060377" y="5165862"/>
            <a:ext cx="173736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  <a:latin typeface="Aptos" panose="020B0004020202020204" pitchFamily="34" charset="0"/>
              </a:rPr>
              <a:t>Performing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  <a:latin typeface="Aptos" panose="020B0004020202020204" pitchFamily="34" charset="0"/>
              </a:rPr>
              <a:t>Arts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550396-EFDB-5A17-FCDA-9015FDD33D44}"/>
              </a:ext>
            </a:extLst>
          </p:cNvPr>
          <p:cNvSpPr txBox="1">
            <a:spLocks/>
          </p:cNvSpPr>
          <p:nvPr/>
        </p:nvSpPr>
        <p:spPr>
          <a:xfrm rot="17820000">
            <a:off x="276551" y="4606199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ptos" panose="020B0004020202020204" pitchFamily="34" charset="0"/>
              </a:rPr>
              <a:t>© 2025 Innovation Elegance, LLC</a:t>
            </a:r>
            <a:endParaRPr lang="en-US" sz="14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2D8648-D19D-DCEF-C134-2C91A5A84164}"/>
              </a:ext>
            </a:extLst>
          </p:cNvPr>
          <p:cNvSpPr/>
          <p:nvPr/>
        </p:nvSpPr>
        <p:spPr>
          <a:xfrm>
            <a:off x="5639346" y="4083362"/>
            <a:ext cx="913308" cy="82296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ptos" panose="020B00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E0B6DB0-2305-3482-6CC5-9F1C3959AF14}"/>
              </a:ext>
            </a:extLst>
          </p:cNvPr>
          <p:cNvSpPr txBox="1">
            <a:spLocks/>
          </p:cNvSpPr>
          <p:nvPr/>
        </p:nvSpPr>
        <p:spPr>
          <a:xfrm>
            <a:off x="1074223" y="5953251"/>
            <a:ext cx="4206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Teams resemble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DC143C"/>
                </a:solidFill>
                <a:latin typeface="Aptos" panose="020B0004020202020204" pitchFamily="34" charset="0"/>
              </a:rPr>
              <a:t>Frustration</a:t>
            </a:r>
            <a:r>
              <a:rPr lang="en-US" dirty="0">
                <a:latin typeface="Aptos" panose="020B0004020202020204" pitchFamily="34" charset="0"/>
              </a:rPr>
              <a:t> Factories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4005AEE-F230-EE4F-8F87-ABCFBA953BFC}"/>
              </a:ext>
            </a:extLst>
          </p:cNvPr>
          <p:cNvSpPr txBox="1">
            <a:spLocks/>
          </p:cNvSpPr>
          <p:nvPr/>
        </p:nvSpPr>
        <p:spPr>
          <a:xfrm>
            <a:off x="6539328" y="5953251"/>
            <a:ext cx="475488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Teams resemble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A36C"/>
                </a:solidFill>
                <a:latin typeface="Aptos" panose="020B0004020202020204" pitchFamily="34" charset="0"/>
              </a:rPr>
              <a:t>Elegant Expectation </a:t>
            </a:r>
            <a:r>
              <a:rPr lang="en-US" dirty="0">
                <a:latin typeface="Aptos" panose="020B0004020202020204" pitchFamily="34" charset="0"/>
              </a:rPr>
              <a:t>Factories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31B6760-B1A9-62A6-AE82-920F4F0950D7}"/>
              </a:ext>
            </a:extLst>
          </p:cNvPr>
          <p:cNvSpPr txBox="1">
            <a:spLocks/>
          </p:cNvSpPr>
          <p:nvPr/>
        </p:nvSpPr>
        <p:spPr>
          <a:xfrm>
            <a:off x="2479120" y="3177891"/>
            <a:ext cx="1371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VUCA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7E6D918-31F4-74D4-E508-413889448E92}"/>
              </a:ext>
            </a:extLst>
          </p:cNvPr>
          <p:cNvSpPr txBox="1">
            <a:spLocks/>
          </p:cNvSpPr>
          <p:nvPr/>
        </p:nvSpPr>
        <p:spPr>
          <a:xfrm>
            <a:off x="1376093" y="4906322"/>
            <a:ext cx="1645920" cy="1059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Gridlock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BC00EAF-F148-781E-23DB-48B4EE8C3D96}"/>
              </a:ext>
            </a:extLst>
          </p:cNvPr>
          <p:cNvSpPr txBox="1">
            <a:spLocks/>
          </p:cNvSpPr>
          <p:nvPr/>
        </p:nvSpPr>
        <p:spPr>
          <a:xfrm>
            <a:off x="2127357" y="3824952"/>
            <a:ext cx="210312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Communication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Traffic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Jams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87EF65C-DD8C-6393-B900-48C74D5AC86F}"/>
              </a:ext>
            </a:extLst>
          </p:cNvPr>
          <p:cNvSpPr txBox="1">
            <a:spLocks/>
          </p:cNvSpPr>
          <p:nvPr/>
        </p:nvSpPr>
        <p:spPr>
          <a:xfrm>
            <a:off x="3414462" y="4924295"/>
            <a:ext cx="1645920" cy="1059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Email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Overload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59C6811-0138-E845-3E04-2EB8CFF777B0}"/>
              </a:ext>
            </a:extLst>
          </p:cNvPr>
          <p:cNvSpPr txBox="1">
            <a:spLocks/>
          </p:cNvSpPr>
          <p:nvPr/>
        </p:nvSpPr>
        <p:spPr>
          <a:xfrm>
            <a:off x="8093808" y="3191397"/>
            <a:ext cx="164592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Aptos" panose="020B0004020202020204" pitchFamily="34" charset="0"/>
              </a:rPr>
              <a:t>Elegance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3B7BC26-7287-3773-CAFE-403D312366D5}"/>
              </a:ext>
            </a:extLst>
          </p:cNvPr>
          <p:cNvSpPr txBox="1">
            <a:spLocks/>
          </p:cNvSpPr>
          <p:nvPr/>
        </p:nvSpPr>
        <p:spPr>
          <a:xfrm>
            <a:off x="7986201" y="3908697"/>
            <a:ext cx="18288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Asset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Portfolio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0155C95-5B5E-75FD-B3BC-B5C12FF68A67}"/>
              </a:ext>
            </a:extLst>
          </p:cNvPr>
          <p:cNvSpPr txBox="1">
            <a:spLocks/>
          </p:cNvSpPr>
          <p:nvPr/>
        </p:nvSpPr>
        <p:spPr>
          <a:xfrm>
            <a:off x="1172113" y="1315788"/>
            <a:ext cx="402336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ptos" panose="020B0004020202020204" pitchFamily="34" charset="0"/>
              </a:rPr>
              <a:t>Working Software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5AC4BB7-7253-964E-3E37-312D10EAAF58}"/>
              </a:ext>
            </a:extLst>
          </p:cNvPr>
          <p:cNvSpPr txBox="1">
            <a:spLocks/>
          </p:cNvSpPr>
          <p:nvPr/>
        </p:nvSpPr>
        <p:spPr>
          <a:xfrm>
            <a:off x="6905088" y="1279932"/>
            <a:ext cx="402336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ptos" panose="020B0004020202020204" pitchFamily="34" charset="0"/>
              </a:rPr>
              <a:t>Working Team</a:t>
            </a:r>
          </a:p>
        </p:txBody>
      </p:sp>
    </p:spTree>
    <p:extLst>
      <p:ext uri="{BB962C8B-B14F-4D97-AF65-F5344CB8AC3E}">
        <p14:creationId xmlns:p14="http://schemas.microsoft.com/office/powerpoint/2010/main" val="16737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6F0F3-6DDE-73EE-8A28-45C562DEB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CC96DF-0B29-A81A-3B98-B72595F2FE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5" y="176576"/>
            <a:ext cx="449476" cy="914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960A303-CDE2-7A35-0629-730BE58AE843}"/>
              </a:ext>
            </a:extLst>
          </p:cNvPr>
          <p:cNvSpPr txBox="1">
            <a:spLocks/>
          </p:cNvSpPr>
          <p:nvPr/>
        </p:nvSpPr>
        <p:spPr>
          <a:xfrm>
            <a:off x="446082" y="217030"/>
            <a:ext cx="106070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“Placing” Culture &amp; Cross Pollination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2F27B-1362-A482-067D-D7539A0D5E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1230" y="4731970"/>
            <a:ext cx="4589533" cy="2011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765431-1425-DD6B-5884-13956E0476F3}"/>
              </a:ext>
            </a:extLst>
          </p:cNvPr>
          <p:cNvSpPr txBox="1"/>
          <p:nvPr/>
        </p:nvSpPr>
        <p:spPr>
          <a:xfrm>
            <a:off x="854425" y="3048722"/>
            <a:ext cx="18288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2400" dirty="0">
                <a:solidFill>
                  <a:srgbClr val="000000"/>
                </a:solidFill>
              </a:rPr>
              <a:t>Strategy</a:t>
            </a:r>
            <a:endParaRPr lang="en-US" sz="24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B801D-4F4F-C507-CAE3-A0AC9FA56994}"/>
              </a:ext>
            </a:extLst>
          </p:cNvPr>
          <p:cNvSpPr txBox="1"/>
          <p:nvPr/>
        </p:nvSpPr>
        <p:spPr>
          <a:xfrm>
            <a:off x="6683105" y="3051336"/>
            <a:ext cx="18288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2400" dirty="0">
                <a:solidFill>
                  <a:srgbClr val="000000"/>
                </a:solidFill>
              </a:rPr>
              <a:t>Culture</a:t>
            </a:r>
            <a:endParaRPr lang="en-US" sz="2400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A1856-2775-A900-1887-2A0C555FFD04}"/>
              </a:ext>
            </a:extLst>
          </p:cNvPr>
          <p:cNvSpPr txBox="1"/>
          <p:nvPr/>
        </p:nvSpPr>
        <p:spPr>
          <a:xfrm>
            <a:off x="3843479" y="3032176"/>
            <a:ext cx="18288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2400" dirty="0">
                <a:solidFill>
                  <a:srgbClr val="000000"/>
                </a:solidFill>
              </a:rPr>
              <a:t>Structure</a:t>
            </a:r>
            <a:endParaRPr lang="en-US" sz="2400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7B558-A6E1-F819-FAFE-55C6A5081FC4}"/>
              </a:ext>
            </a:extLst>
          </p:cNvPr>
          <p:cNvSpPr txBox="1"/>
          <p:nvPr/>
        </p:nvSpPr>
        <p:spPr>
          <a:xfrm>
            <a:off x="3843479" y="3970114"/>
            <a:ext cx="18288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2400" dirty="0">
                <a:solidFill>
                  <a:srgbClr val="000000"/>
                </a:solidFill>
              </a:rPr>
              <a:t>Culture</a:t>
            </a:r>
            <a:endParaRPr lang="en-US" sz="2400" dirty="0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8D9CA-FB3C-9B04-78C4-9F0E7D46C40F}"/>
              </a:ext>
            </a:extLst>
          </p:cNvPr>
          <p:cNvSpPr txBox="1"/>
          <p:nvPr/>
        </p:nvSpPr>
        <p:spPr>
          <a:xfrm>
            <a:off x="9672157" y="3970113"/>
            <a:ext cx="18288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2400" dirty="0">
                <a:solidFill>
                  <a:srgbClr val="000000"/>
                </a:solidFill>
              </a:rPr>
              <a:t>Structure</a:t>
            </a:r>
            <a:endParaRPr lang="en-US" sz="2400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A5CE47-799D-8BB2-3327-D845ECAD1202}"/>
              </a:ext>
            </a:extLst>
          </p:cNvPr>
          <p:cNvSpPr txBox="1"/>
          <p:nvPr/>
        </p:nvSpPr>
        <p:spPr>
          <a:xfrm>
            <a:off x="6683105" y="3981098"/>
            <a:ext cx="18288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2400" dirty="0">
                <a:solidFill>
                  <a:srgbClr val="000000"/>
                </a:solidFill>
              </a:rPr>
              <a:t>Strategy</a:t>
            </a:r>
            <a:endParaRPr lang="en-US" sz="2400" dirty="0">
              <a:effectLst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F47CA79-0DEC-4D18-73A6-62E0ADE866A1}"/>
              </a:ext>
            </a:extLst>
          </p:cNvPr>
          <p:cNvSpPr/>
          <p:nvPr/>
        </p:nvSpPr>
        <p:spPr>
          <a:xfrm rot="16200000">
            <a:off x="2897592" y="2860398"/>
            <a:ext cx="731520" cy="8229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98F9361-69F4-FB7E-A190-310163C69D2B}"/>
              </a:ext>
            </a:extLst>
          </p:cNvPr>
          <p:cNvSpPr/>
          <p:nvPr/>
        </p:nvSpPr>
        <p:spPr>
          <a:xfrm rot="16200000">
            <a:off x="5886646" y="3809518"/>
            <a:ext cx="731520" cy="822960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EE89DCB-A28E-1C19-C61C-B86D0949A025}"/>
              </a:ext>
            </a:extLst>
          </p:cNvPr>
          <p:cNvSpPr/>
          <p:nvPr/>
        </p:nvSpPr>
        <p:spPr>
          <a:xfrm rot="16200000">
            <a:off x="5886644" y="2868074"/>
            <a:ext cx="731520" cy="8229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F978FD31-06A2-2A0F-1A52-864A6F91AA33}"/>
              </a:ext>
            </a:extLst>
          </p:cNvPr>
          <p:cNvSpPr/>
          <p:nvPr/>
        </p:nvSpPr>
        <p:spPr>
          <a:xfrm rot="16200000">
            <a:off x="8726272" y="3809518"/>
            <a:ext cx="731520" cy="822960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795FA0-459C-7FE1-590D-C928394172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320" y="948550"/>
            <a:ext cx="7095355" cy="1920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19FCEF-D91F-A8D7-C3BE-95AB74DD156B}"/>
              </a:ext>
            </a:extLst>
          </p:cNvPr>
          <p:cNvSpPr txBox="1"/>
          <p:nvPr/>
        </p:nvSpPr>
        <p:spPr>
          <a:xfrm>
            <a:off x="854425" y="3785446"/>
            <a:ext cx="182880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2400" b="1" dirty="0">
                <a:solidFill>
                  <a:srgbClr val="000000"/>
                </a:solidFill>
              </a:rPr>
              <a:t>Cross pollination</a:t>
            </a:r>
            <a:endParaRPr lang="en-US" sz="2400" b="1" dirty="0">
              <a:effectLst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7ABF67B-D3B9-6FCF-ACE8-A5CD999EB841}"/>
              </a:ext>
            </a:extLst>
          </p:cNvPr>
          <p:cNvSpPr/>
          <p:nvPr/>
        </p:nvSpPr>
        <p:spPr>
          <a:xfrm rot="16200000">
            <a:off x="2892605" y="3789465"/>
            <a:ext cx="731520" cy="822960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F33FE-D99F-86EB-2E7B-4CE4BA72AE15}"/>
              </a:ext>
            </a:extLst>
          </p:cNvPr>
          <p:cNvSpPr txBox="1"/>
          <p:nvPr/>
        </p:nvSpPr>
        <p:spPr>
          <a:xfrm>
            <a:off x="9672157" y="2896337"/>
            <a:ext cx="182880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indent="0" algn="ctr" rtl="0" eaLnBrk="1" fontAlgn="auto" latinLnBrk="0" hangingPunct="1"/>
            <a:r>
              <a:rPr lang="en-US" sz="2400" b="1" dirty="0">
                <a:solidFill>
                  <a:srgbClr val="000000"/>
                </a:solidFill>
              </a:rPr>
              <a:t>Cross pollination</a:t>
            </a:r>
            <a:endParaRPr lang="en-US" sz="2400" b="1" dirty="0">
              <a:effectLst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948F7D8-2EA0-7A98-1B15-078D529C19C3}"/>
              </a:ext>
            </a:extLst>
          </p:cNvPr>
          <p:cNvSpPr/>
          <p:nvPr/>
        </p:nvSpPr>
        <p:spPr>
          <a:xfrm rot="16200000">
            <a:off x="8726272" y="2890065"/>
            <a:ext cx="731520" cy="8229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" grpId="0"/>
      <p:bldP spid="3" grpId="0" animBg="1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17753</TotalTime>
  <Words>1698</Words>
  <Application>Microsoft Office PowerPoint</Application>
  <PresentationFormat>Widescreen</PresentationFormat>
  <Paragraphs>612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Wingdings</vt:lpstr>
      <vt:lpstr>Office Theme</vt:lpstr>
      <vt:lpstr>Collaboration Basics from the High School of Performing Arts</vt:lpstr>
      <vt:lpstr>Inspiration</vt:lpstr>
      <vt:lpstr>Inspiration: Sacred Cows</vt:lpstr>
      <vt:lpstr>Scope &amp; Curriculum Plan</vt:lpstr>
      <vt:lpstr>PowerPoint Presentation</vt:lpstr>
      <vt:lpstr>PowerPoint Presentation</vt:lpstr>
      <vt:lpstr>Deep Dive of Material</vt:lpstr>
      <vt:lpstr>Graduation Requirements | Takeaways</vt:lpstr>
      <vt:lpstr>PowerPoint Presentation</vt:lpstr>
      <vt:lpstr>High Traffic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Collaborative Advantage</vt:lpstr>
      <vt:lpstr>Trust: Ten Tools to Not Leave It to Chance</vt:lpstr>
      <vt:lpstr>PowerPoint Presentation</vt:lpstr>
      <vt:lpstr>PowerPoint Presentation</vt:lpstr>
      <vt:lpstr>PowerPoint Presentation</vt:lpstr>
      <vt:lpstr>PowerPoint Presentation</vt:lpstr>
      <vt:lpstr>Five Verbs = a RACI With Teeth</vt:lpstr>
      <vt:lpstr>Habits: A Rhythm of Trust (Quarterly)</vt:lpstr>
      <vt:lpstr>Habits: A Rhythm of Trust (Monthly)</vt:lpstr>
      <vt:lpstr>Habits: A Rhythm of Trust (Weekly)</vt:lpstr>
      <vt:lpstr>Invert How You Treat Speed</vt:lpstr>
      <vt:lpstr>PowerPoint Presentation</vt:lpstr>
      <vt:lpstr>Habits: Technology</vt:lpstr>
      <vt:lpstr>Habits: Technology</vt:lpstr>
      <vt:lpstr>Errors</vt:lpstr>
      <vt:lpstr>Handoffs Bring Out the Best</vt:lpstr>
      <vt:lpstr>Competitive Advantage | Ambition</vt:lpstr>
      <vt:lpstr>Artist Audience Intersection</vt:lpstr>
      <vt:lpstr>Improv</vt:lpstr>
      <vt:lpstr>Theater</vt:lpstr>
      <vt:lpstr>Partner Dance</vt:lpstr>
      <vt:lpstr>Music</vt:lpstr>
      <vt:lpstr>PowerPoint Presentation</vt:lpstr>
      <vt:lpstr>PowerPoint Presentation</vt:lpstr>
      <vt:lpstr>Methodology Debt | Infrastructure | Human Intel Hype </vt:lpstr>
      <vt:lpstr>Success Rate Impact on Job Market</vt:lpstr>
      <vt:lpstr>PowerPoint Presentation</vt:lpstr>
      <vt:lpstr>Graduation Requirements | Takeaways</vt:lpstr>
      <vt:lpstr>Books | Case Studies |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Snyder</dc:creator>
  <cp:lastModifiedBy>Robert Snyder</cp:lastModifiedBy>
  <cp:revision>4</cp:revision>
  <dcterms:created xsi:type="dcterms:W3CDTF">2025-05-31T04:47:07Z</dcterms:created>
  <dcterms:modified xsi:type="dcterms:W3CDTF">2025-10-10T14:51:32Z</dcterms:modified>
</cp:coreProperties>
</file>